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87" r:id="rId2"/>
    <p:sldMasterId id="2147483764" r:id="rId3"/>
  </p:sldMasterIdLst>
  <p:notesMasterIdLst>
    <p:notesMasterId r:id="rId13"/>
  </p:notesMasterIdLst>
  <p:handoutMasterIdLst>
    <p:handoutMasterId r:id="rId14"/>
  </p:handoutMasterIdLst>
  <p:sldIdLst>
    <p:sldId id="407" r:id="rId4"/>
    <p:sldId id="414" r:id="rId5"/>
    <p:sldId id="416" r:id="rId6"/>
    <p:sldId id="417" r:id="rId7"/>
    <p:sldId id="418" r:id="rId8"/>
    <p:sldId id="419" r:id="rId9"/>
    <p:sldId id="420" r:id="rId10"/>
    <p:sldId id="421" r:id="rId11"/>
    <p:sldId id="422" r:id="rId12"/>
  </p:sldIdLst>
  <p:sldSz cx="24120475" cy="13679488"/>
  <p:notesSz cx="6858000" cy="9144000"/>
  <p:defaultTextStyle>
    <a:defPPr>
      <a:defRPr lang="sr-Latn-RS"/>
    </a:defPPr>
    <a:lvl1pPr marL="0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1pPr>
    <a:lvl2pPr marL="907176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2pPr>
    <a:lvl3pPr marL="1814352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3pPr>
    <a:lvl4pPr marL="2721529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4pPr>
    <a:lvl5pPr marL="3628705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5pPr>
    <a:lvl6pPr marL="4535881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6pPr>
    <a:lvl7pPr marL="5443057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7pPr>
    <a:lvl8pPr marL="6350234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8pPr>
    <a:lvl9pPr marL="7257410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zentacija" id="{8B0B7665-68D3-B748-A92A-B1BB5548D31E}">
          <p14:sldIdLst>
            <p14:sldId id="407"/>
            <p14:sldId id="414"/>
            <p14:sldId id="416"/>
            <p14:sldId id="417"/>
            <p14:sldId id="418"/>
            <p14:sldId id="419"/>
            <p14:sldId id="420"/>
            <p14:sldId id="421"/>
            <p14:sldId id="422"/>
          </p14:sldIdLst>
        </p14:section>
        <p14:section name="Grafovi i tablice" id="{49B4985F-F695-2648-B4DE-50C461921395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2027"/>
    <a:srgbClr val="0E9ED0"/>
    <a:srgbClr val="989697"/>
    <a:srgbClr val="BF242B"/>
    <a:srgbClr val="306095"/>
    <a:srgbClr val="242379"/>
    <a:srgbClr val="FACD01"/>
    <a:srgbClr val="A96C12"/>
    <a:srgbClr val="00AE41"/>
    <a:srgbClr val="C805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706"/>
  </p:normalViewPr>
  <p:slideViewPr>
    <p:cSldViewPr snapToGrid="0" snapToObjects="1">
      <p:cViewPr varScale="1">
        <p:scale>
          <a:sx n="60" d="100"/>
          <a:sy n="60" d="100"/>
        </p:scale>
        <p:origin x="14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0" d="100"/>
          <a:sy n="140" d="100"/>
        </p:scale>
        <p:origin x="40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7F3360E5-67EE-B746-A801-3F56EBB9FF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1C2640F-FB7B-964E-B7DB-0576E2EF83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269BF-A166-3C47-88D1-B9227A579DF0}" type="datetimeFigureOut">
              <a:t>24.9.2021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B8948C5-3C61-3049-A691-2588595298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B14CF5A-B16F-454F-B34D-965FD95D96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3413B-1AC2-734B-9F59-32C09202E630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4761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40D50-833F-6545-A5EA-A842CAD54459}" type="datetimeFigureOut">
              <a:t>24.9.2021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43000"/>
            <a:ext cx="54419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81363-6EF1-4349-8C16-11F4B8EAB5B5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6047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zervirano mjesto slike slajd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Rezervirano mjesto bilježaka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sr-Latn-RS" smtClean="0">
              <a:latin typeface="Arial" panose="020B0604020202020204" pitchFamily="34" charset="0"/>
            </a:endParaRPr>
          </a:p>
        </p:txBody>
      </p:sp>
      <p:sp>
        <p:nvSpPr>
          <p:cNvPr id="8196" name="Rezervirano mjesto broja slajd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fld id="{21C4292A-FBF1-45C8-9C47-7C974B49D2CD}" type="slidenum">
              <a:rPr lang="en-US" altLang="sr-Latn-R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4</a:t>
            </a:fld>
            <a:endParaRPr lang="en-US" altLang="sr-Latn-R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191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sr-Latn-RS" dirty="0" smtClean="0">
              <a:latin typeface="Arial" panose="020B0604020202020204" pitchFamily="34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fld id="{36FB3DBD-307B-49E1-BA6D-9BF4551C2568}" type="slidenum">
              <a:rPr lang="hr-HR" altLang="sr-Latn-R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5</a:t>
            </a:fld>
            <a:endParaRPr lang="hr-HR" altLang="sr-Latn-R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364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B3256-84C0-409B-BBF1-D4C6236C69B1}" type="slidenum">
              <a:rPr lang="hr-HR" smtClean="0"/>
              <a:pPr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81122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B3256-84C0-409B-BBF1-D4C6236C69B1}" type="slidenum">
              <a:rPr lang="hr-HR" smtClean="0"/>
              <a:pPr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07820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B3256-84C0-409B-BBF1-D4C6236C69B1}" type="slidenum">
              <a:rPr lang="hr-HR" smtClean="0"/>
              <a:pPr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42210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B3256-84C0-409B-BBF1-D4C6236C69B1}" type="slidenum">
              <a:rPr lang="hr-HR" smtClean="0"/>
              <a:pPr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88184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ca - bije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256CCF98-DE35-CC4F-8062-4841EC82FE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9075" y="1420170"/>
            <a:ext cx="5295900" cy="187960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="" xmlns:a16="http://schemas.microsoft.com/office/drawing/2014/main" id="{7B0929EB-5AF3-6048-B647-F13F212A4D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rgbClr val="98969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38AB85E5-3496-BB44-BF8E-B3E3846D4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rgbClr val="98969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34F6FD-3D8C-1349-919E-9D72C5B2C1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1128" y="5966906"/>
            <a:ext cx="21218219" cy="1050218"/>
          </a:xfrm>
        </p:spPr>
        <p:txBody>
          <a:bodyPr>
            <a:normAutofit/>
          </a:bodyPr>
          <a:lstStyle>
            <a:lvl1pPr algn="ctr">
              <a:defRPr sz="10100" b="1">
                <a:solidFill>
                  <a:srgbClr val="D1202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4" name="Subtitle 2">
            <a:extLst>
              <a:ext uri="{FF2B5EF4-FFF2-40B4-BE49-F238E27FC236}">
                <a16:creationId xmlns="" xmlns:a16="http://schemas.microsoft.com/office/drawing/2014/main" id="{BE37B3CD-8064-F14D-8E23-48816AC1924F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51126" y="7161090"/>
            <a:ext cx="21218219" cy="11465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5800" b="1" i="0">
                <a:solidFill>
                  <a:srgbClr val="D1202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904524" indent="0" algn="ctr">
              <a:buNone/>
              <a:defRPr sz="3957"/>
            </a:lvl2pPr>
            <a:lvl3pPr marL="1809049" indent="0" algn="ctr">
              <a:buNone/>
              <a:defRPr sz="3561"/>
            </a:lvl3pPr>
            <a:lvl4pPr marL="2713573" indent="0" algn="ctr">
              <a:buNone/>
              <a:defRPr sz="3165"/>
            </a:lvl4pPr>
            <a:lvl5pPr marL="3618098" indent="0" algn="ctr">
              <a:buNone/>
              <a:defRPr sz="3165"/>
            </a:lvl5pPr>
            <a:lvl6pPr marL="4522622" indent="0" algn="ctr">
              <a:buNone/>
              <a:defRPr sz="3165"/>
            </a:lvl6pPr>
            <a:lvl7pPr marL="5427147" indent="0" algn="ctr">
              <a:buNone/>
              <a:defRPr sz="3165"/>
            </a:lvl7pPr>
            <a:lvl8pPr marL="6331671" indent="0" algn="ctr">
              <a:buNone/>
              <a:defRPr sz="3165"/>
            </a:lvl8pPr>
            <a:lvl9pPr marL="7236196" indent="0" algn="ctr">
              <a:buNone/>
              <a:defRPr sz="3165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252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s praznim prostorom ispod - sivo">
    <p:bg>
      <p:bgPr>
        <a:solidFill>
          <a:srgbClr val="979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35ADC9E-A88F-E641-8AE4-764B3918B5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978820"/>
            <a:ext cx="24120475" cy="1859287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="" xmlns:a16="http://schemas.microsoft.com/office/drawing/2014/main" id="{FB6D90BF-3D85-9F49-AF8C-D53B936E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06EA519C-DB41-4F43-96B0-55E11502F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C5F47D1C-A208-8B4E-A032-12E9ED9D1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6"/>
            <a:ext cx="19826819" cy="79998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6F03D651-8C40-5249-A098-E7A20F336C73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312137" y="2423210"/>
            <a:ext cx="19804517" cy="1493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5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904524" indent="0" algn="ctr">
              <a:buNone/>
              <a:defRPr sz="3957"/>
            </a:lvl2pPr>
            <a:lvl3pPr marL="1809049" indent="0" algn="ctr">
              <a:buNone/>
              <a:defRPr sz="3561"/>
            </a:lvl3pPr>
            <a:lvl4pPr marL="2713573" indent="0" algn="ctr">
              <a:buNone/>
              <a:defRPr sz="3165"/>
            </a:lvl4pPr>
            <a:lvl5pPr marL="3618098" indent="0" algn="ctr">
              <a:buNone/>
              <a:defRPr sz="3165"/>
            </a:lvl5pPr>
            <a:lvl6pPr marL="4522622" indent="0" algn="ctr">
              <a:buNone/>
              <a:defRPr sz="3165"/>
            </a:lvl6pPr>
            <a:lvl7pPr marL="5427147" indent="0" algn="ctr">
              <a:buNone/>
              <a:defRPr sz="3165"/>
            </a:lvl7pPr>
            <a:lvl8pPr marL="6331671" indent="0" algn="ctr">
              <a:buNone/>
              <a:defRPr sz="3165"/>
            </a:lvl8pPr>
            <a:lvl9pPr marL="7236196" indent="0" algn="ctr">
              <a:buNone/>
              <a:defRPr sz="3165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3967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tupca, gornji podnaslov + sadržaj - sivo">
    <p:bg>
      <p:bgPr>
        <a:solidFill>
          <a:srgbClr val="979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EBCE646C-A2CB-F44B-841D-B4C83A26479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859906" y="4449854"/>
            <a:ext cx="10027294" cy="6797740"/>
          </a:xfrm>
          <a:prstGeom prst="rect">
            <a:avLst/>
          </a:prstGeom>
        </p:spPr>
        <p:txBody>
          <a:bodyPr/>
          <a:lstStyle>
            <a:lvl1pPr marL="452262" indent="-452262">
              <a:lnSpc>
                <a:spcPts val="4050"/>
              </a:lnSpc>
              <a:buClr>
                <a:srgbClr val="C20F2F"/>
              </a:buClr>
              <a:buFont typeface="Wingdings" pitchFamily="2" charset="2"/>
              <a:buChar char="§"/>
              <a:defRPr sz="3600">
                <a:solidFill>
                  <a:schemeClr val="bg1"/>
                </a:solidFill>
                <a:latin typeface="+mj-lt"/>
              </a:defRPr>
            </a:lvl1pPr>
            <a:lvl2pPr marL="1356787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3200">
                <a:solidFill>
                  <a:schemeClr val="bg1"/>
                </a:solidFill>
                <a:latin typeface="+mj-lt"/>
              </a:defRPr>
            </a:lvl2pPr>
            <a:lvl3pPr marL="2261311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  <a:latin typeface="+mj-lt"/>
              </a:defRPr>
            </a:lvl3pPr>
            <a:lvl4pPr marL="3165836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+mj-lt"/>
              </a:defRPr>
            </a:lvl4pPr>
            <a:lvl5pPr marL="4070360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D7134312-933E-B143-A8BB-42AA0F32C25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2482786" y="4468442"/>
            <a:ext cx="10027294" cy="6797740"/>
          </a:xfrm>
          <a:prstGeom prst="rect">
            <a:avLst/>
          </a:prstGeom>
        </p:spPr>
        <p:txBody>
          <a:bodyPr/>
          <a:lstStyle>
            <a:lvl1pPr marL="452262" indent="-452262">
              <a:lnSpc>
                <a:spcPts val="4050"/>
              </a:lnSpc>
              <a:buClr>
                <a:srgbClr val="C20F2F"/>
              </a:buClr>
              <a:buFont typeface="Wingdings" pitchFamily="2" charset="2"/>
              <a:buChar char="§"/>
              <a:defRPr sz="3600">
                <a:solidFill>
                  <a:schemeClr val="bg1"/>
                </a:solidFill>
                <a:latin typeface="+mj-lt"/>
              </a:defRPr>
            </a:lvl1pPr>
            <a:lvl2pPr marL="1356787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3200">
                <a:solidFill>
                  <a:schemeClr val="bg1"/>
                </a:solidFill>
                <a:latin typeface="+mj-lt"/>
              </a:defRPr>
            </a:lvl2pPr>
            <a:lvl3pPr marL="2261311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  <a:latin typeface="+mj-lt"/>
              </a:defRPr>
            </a:lvl3pPr>
            <a:lvl4pPr marL="3165836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+mj-lt"/>
              </a:defRPr>
            </a:lvl4pPr>
            <a:lvl5pPr marL="4070360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E99DCBA-23AA-754C-A8BC-CA7C03B8B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978820"/>
            <a:ext cx="24120475" cy="1859287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="" xmlns:a16="http://schemas.microsoft.com/office/drawing/2014/main" id="{F8E684AD-3E24-D54D-9FD7-877A1C795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="" xmlns:a16="http://schemas.microsoft.com/office/drawing/2014/main" id="{12859860-0FCF-5040-BCDB-B1526FDA5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95B1F30F-5739-174C-BDDC-A09E49FBF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6"/>
            <a:ext cx="19826819" cy="79998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83722ADD-4B4D-2F41-88C2-8EF0505357D8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2312137" y="2423210"/>
            <a:ext cx="19804517" cy="1493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5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904524" indent="0" algn="ctr">
              <a:buNone/>
              <a:defRPr sz="3957"/>
            </a:lvl2pPr>
            <a:lvl3pPr marL="1809049" indent="0" algn="ctr">
              <a:buNone/>
              <a:defRPr sz="3561"/>
            </a:lvl3pPr>
            <a:lvl4pPr marL="2713573" indent="0" algn="ctr">
              <a:buNone/>
              <a:defRPr sz="3165"/>
            </a:lvl4pPr>
            <a:lvl5pPr marL="3618098" indent="0" algn="ctr">
              <a:buNone/>
              <a:defRPr sz="3165"/>
            </a:lvl5pPr>
            <a:lvl6pPr marL="4522622" indent="0" algn="ctr">
              <a:buNone/>
              <a:defRPr sz="3165"/>
            </a:lvl6pPr>
            <a:lvl7pPr marL="5427147" indent="0" algn="ctr">
              <a:buNone/>
              <a:defRPr sz="3165"/>
            </a:lvl7pPr>
            <a:lvl8pPr marL="6331671" indent="0" algn="ctr">
              <a:buNone/>
              <a:defRPr sz="3165"/>
            </a:lvl8pPr>
            <a:lvl9pPr marL="7236196" indent="0" algn="ctr">
              <a:buNone/>
              <a:defRPr sz="3165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9069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tupca, donji podnaslov + sadržaj - sivo">
    <p:bg>
      <p:bgPr>
        <a:solidFill>
          <a:srgbClr val="979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EBCE646C-A2CB-F44B-841D-B4C83A26479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859906" y="4449854"/>
            <a:ext cx="10027294" cy="6797740"/>
          </a:xfrm>
          <a:prstGeom prst="rect">
            <a:avLst/>
          </a:prstGeom>
        </p:spPr>
        <p:txBody>
          <a:bodyPr/>
          <a:lstStyle>
            <a:lvl1pPr marL="452262" indent="-452262">
              <a:lnSpc>
                <a:spcPts val="4050"/>
              </a:lnSpc>
              <a:buClr>
                <a:srgbClr val="C20F2F"/>
              </a:buClr>
              <a:buFont typeface="Wingdings" pitchFamily="2" charset="2"/>
              <a:buChar char="§"/>
              <a:defRPr sz="3600">
                <a:solidFill>
                  <a:schemeClr val="bg1"/>
                </a:solidFill>
                <a:latin typeface="+mj-lt"/>
              </a:defRPr>
            </a:lvl1pPr>
            <a:lvl2pPr marL="1356787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3200">
                <a:solidFill>
                  <a:schemeClr val="bg1"/>
                </a:solidFill>
                <a:latin typeface="+mj-lt"/>
              </a:defRPr>
            </a:lvl2pPr>
            <a:lvl3pPr marL="2261311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  <a:latin typeface="+mj-lt"/>
              </a:defRPr>
            </a:lvl3pPr>
            <a:lvl4pPr marL="3165836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+mj-lt"/>
              </a:defRPr>
            </a:lvl4pPr>
            <a:lvl5pPr marL="4070360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D7134312-933E-B143-A8BB-42AA0F32C25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2482786" y="4468442"/>
            <a:ext cx="10027294" cy="6797740"/>
          </a:xfrm>
          <a:prstGeom prst="rect">
            <a:avLst/>
          </a:prstGeom>
        </p:spPr>
        <p:txBody>
          <a:bodyPr/>
          <a:lstStyle>
            <a:lvl1pPr marL="452262" indent="-452262">
              <a:lnSpc>
                <a:spcPts val="4050"/>
              </a:lnSpc>
              <a:buClr>
                <a:srgbClr val="C20F2F"/>
              </a:buClr>
              <a:buFont typeface="Wingdings" pitchFamily="2" charset="2"/>
              <a:buChar char="§"/>
              <a:defRPr sz="3600">
                <a:solidFill>
                  <a:schemeClr val="bg1"/>
                </a:solidFill>
                <a:latin typeface="+mj-lt"/>
              </a:defRPr>
            </a:lvl1pPr>
            <a:lvl2pPr marL="1356787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3200">
                <a:solidFill>
                  <a:schemeClr val="bg1"/>
                </a:solidFill>
                <a:latin typeface="+mj-lt"/>
              </a:defRPr>
            </a:lvl2pPr>
            <a:lvl3pPr marL="2261311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  <a:latin typeface="+mj-lt"/>
              </a:defRPr>
            </a:lvl3pPr>
            <a:lvl4pPr marL="3165836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+mj-lt"/>
              </a:defRPr>
            </a:lvl4pPr>
            <a:lvl5pPr marL="4070360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387524B-A074-9E41-B14F-EED5608915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978820"/>
            <a:ext cx="24120475" cy="1859287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="" xmlns:a16="http://schemas.microsoft.com/office/drawing/2014/main" id="{CC53C541-8F4D-6645-9CA0-F9CDEA740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="" xmlns:a16="http://schemas.microsoft.com/office/drawing/2014/main" id="{D9FBA7CF-E362-1E44-B617-12B7E7F03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4EF9EE46-AC34-6143-BCC4-E34A9A550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5"/>
            <a:ext cx="19826819" cy="144756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="" xmlns:a16="http://schemas.microsoft.com/office/drawing/2014/main" id="{4017A70B-501B-6045-BF19-9F78E5C8B99F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2312137" y="3181493"/>
            <a:ext cx="19804517" cy="926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500" b="1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904524" indent="0" algn="ctr">
              <a:buNone/>
              <a:defRPr sz="3957"/>
            </a:lvl2pPr>
            <a:lvl3pPr marL="1809049" indent="0" algn="ctr">
              <a:buNone/>
              <a:defRPr sz="3561"/>
            </a:lvl3pPr>
            <a:lvl4pPr marL="2713573" indent="0" algn="ctr">
              <a:buNone/>
              <a:defRPr sz="3165"/>
            </a:lvl4pPr>
            <a:lvl5pPr marL="3618098" indent="0" algn="ctr">
              <a:buNone/>
              <a:defRPr sz="3165"/>
            </a:lvl5pPr>
            <a:lvl6pPr marL="4522622" indent="0" algn="ctr">
              <a:buNone/>
              <a:defRPr sz="3165"/>
            </a:lvl6pPr>
            <a:lvl7pPr marL="5427147" indent="0" algn="ctr">
              <a:buNone/>
              <a:defRPr sz="3165"/>
            </a:lvl7pPr>
            <a:lvl8pPr marL="6331671" indent="0" algn="ctr">
              <a:buNone/>
              <a:defRPr sz="3165"/>
            </a:lvl8pPr>
            <a:lvl9pPr marL="7236196" indent="0" algn="ctr">
              <a:buNone/>
              <a:defRPr sz="3165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40314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azno + brand element">
    <p:bg>
      <p:bgPr>
        <a:solidFill>
          <a:srgbClr val="979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0116141-8CB8-8E4A-A727-81C2ECAC6D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978820"/>
            <a:ext cx="24120475" cy="1859287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="" xmlns:a16="http://schemas.microsoft.com/office/drawing/2014/main" id="{2A50A83D-4AB8-D44A-954A-F6C672044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17AABB3E-0F0F-514C-A47F-B7DEAA7E2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23863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novni slide naslov, gornji podnaslov + sadržaj - bije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4031D84D-5D1C-AA46-B9A2-B003FDBA37D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859905" y="4449854"/>
            <a:ext cx="20256749" cy="6797740"/>
          </a:xfrm>
          <a:prstGeom prst="rect">
            <a:avLst/>
          </a:prstGeom>
        </p:spPr>
        <p:txBody>
          <a:bodyPr/>
          <a:lstStyle>
            <a:lvl1pPr marL="452262" indent="-452262">
              <a:lnSpc>
                <a:spcPts val="4050"/>
              </a:lnSpc>
              <a:buClr>
                <a:srgbClr val="C20F2F"/>
              </a:buClr>
              <a:buFont typeface="Wingdings" pitchFamily="2" charset="2"/>
              <a:buChar char="§"/>
              <a:defRPr sz="3600">
                <a:solidFill>
                  <a:srgbClr val="4B4B4B"/>
                </a:solidFill>
                <a:latin typeface="+mj-lt"/>
              </a:defRPr>
            </a:lvl1pPr>
            <a:lvl2pPr marL="1356787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3200">
                <a:solidFill>
                  <a:srgbClr val="4B4B4B"/>
                </a:solidFill>
                <a:latin typeface="+mj-lt"/>
              </a:defRPr>
            </a:lvl2pPr>
            <a:lvl3pPr marL="2261311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800">
                <a:solidFill>
                  <a:srgbClr val="4B4B4B"/>
                </a:solidFill>
                <a:latin typeface="+mj-lt"/>
              </a:defRPr>
            </a:lvl3pPr>
            <a:lvl4pPr marL="3165836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rgbClr val="4B4B4B"/>
                </a:solidFill>
                <a:latin typeface="+mj-lt"/>
              </a:defRPr>
            </a:lvl4pPr>
            <a:lvl5pPr marL="4070360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rgbClr val="4B4B4B"/>
                </a:solidFill>
                <a:latin typeface="+mj-lt"/>
              </a:defRPr>
            </a:lvl5pPr>
          </a:lstStyle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 dirty="0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CA0F5ABE-B224-3C4F-B291-63B259702A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24434"/>
            <a:ext cx="24120475" cy="1853494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="" xmlns:a16="http://schemas.microsoft.com/office/drawing/2014/main" id="{560347D3-275B-A14A-8963-E4FBBF2BE5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="" xmlns:a16="http://schemas.microsoft.com/office/drawing/2014/main" id="{FD0F8D62-74C4-BB4B-8C36-E00F102FB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7AE9CF2B-EE11-7440-8A07-C65A0A870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5"/>
            <a:ext cx="19826819" cy="103658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3532610B-6D4C-3143-BB5A-C718ECFFD430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312137" y="2423210"/>
            <a:ext cx="19804517" cy="1493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500" b="0" i="0">
                <a:solidFill>
                  <a:srgbClr val="D1202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904524" indent="0" algn="ctr">
              <a:buNone/>
              <a:defRPr sz="3957"/>
            </a:lvl2pPr>
            <a:lvl3pPr marL="1809049" indent="0" algn="ctr">
              <a:buNone/>
              <a:defRPr sz="3561"/>
            </a:lvl3pPr>
            <a:lvl4pPr marL="2713573" indent="0" algn="ctr">
              <a:buNone/>
              <a:defRPr sz="3165"/>
            </a:lvl4pPr>
            <a:lvl5pPr marL="3618098" indent="0" algn="ctr">
              <a:buNone/>
              <a:defRPr sz="3165"/>
            </a:lvl5pPr>
            <a:lvl6pPr marL="4522622" indent="0" algn="ctr">
              <a:buNone/>
              <a:defRPr sz="3165"/>
            </a:lvl6pPr>
            <a:lvl7pPr marL="5427147" indent="0" algn="ctr">
              <a:buNone/>
              <a:defRPr sz="3165"/>
            </a:lvl7pPr>
            <a:lvl8pPr marL="6331671" indent="0" algn="ctr">
              <a:buNone/>
              <a:defRPr sz="3165"/>
            </a:lvl8pPr>
            <a:lvl9pPr marL="7236196" indent="0" algn="ctr">
              <a:buNone/>
              <a:defRPr sz="3165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3869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novni slide naslov, donji podnaslov + sadržaj - bije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9828B645-89FD-BF46-ABAC-A07AF64167A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859905" y="4449854"/>
            <a:ext cx="20256749" cy="6797740"/>
          </a:xfrm>
          <a:prstGeom prst="rect">
            <a:avLst/>
          </a:prstGeom>
        </p:spPr>
        <p:txBody>
          <a:bodyPr/>
          <a:lstStyle>
            <a:lvl1pPr marL="452262" indent="-452262">
              <a:lnSpc>
                <a:spcPts val="4050"/>
              </a:lnSpc>
              <a:buClr>
                <a:srgbClr val="C20F2F"/>
              </a:buClr>
              <a:buFont typeface="Wingdings" pitchFamily="2" charset="2"/>
              <a:buChar char="§"/>
              <a:defRPr sz="3600">
                <a:solidFill>
                  <a:srgbClr val="4B4B4B"/>
                </a:solidFill>
                <a:latin typeface="+mj-lt"/>
              </a:defRPr>
            </a:lvl1pPr>
            <a:lvl2pPr marL="1356787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3200">
                <a:solidFill>
                  <a:srgbClr val="4B4B4B"/>
                </a:solidFill>
                <a:latin typeface="+mj-lt"/>
              </a:defRPr>
            </a:lvl2pPr>
            <a:lvl3pPr marL="2261311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800">
                <a:solidFill>
                  <a:srgbClr val="4B4B4B"/>
                </a:solidFill>
                <a:latin typeface="+mj-lt"/>
              </a:defRPr>
            </a:lvl3pPr>
            <a:lvl4pPr marL="3165836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rgbClr val="4B4B4B"/>
                </a:solidFill>
                <a:latin typeface="+mj-lt"/>
              </a:defRPr>
            </a:lvl4pPr>
            <a:lvl5pPr marL="4070360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rgbClr val="4B4B4B"/>
                </a:solidFill>
                <a:latin typeface="+mj-lt"/>
              </a:defRPr>
            </a:lvl5pPr>
          </a:lstStyle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 dirty="0"/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4E6C79CE-CA3B-A34D-82EF-08F9D98252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24434"/>
            <a:ext cx="24120475" cy="1853494"/>
          </a:xfrm>
          <a:prstGeom prst="rect">
            <a:avLst/>
          </a:prstGeom>
        </p:spPr>
      </p:pic>
      <p:sp>
        <p:nvSpPr>
          <p:cNvPr id="20" name="Date Placeholder 3">
            <a:extLst>
              <a:ext uri="{FF2B5EF4-FFF2-40B4-BE49-F238E27FC236}">
                <a16:creationId xmlns="" xmlns:a16="http://schemas.microsoft.com/office/drawing/2014/main" id="{67C8EDAB-0F03-DC48-849E-F9F3253F9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="" xmlns:a16="http://schemas.microsoft.com/office/drawing/2014/main" id="{2447FAAE-1FF6-9544-8E84-F64AFA559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C061387B-7EAF-D441-A5A6-408032311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5"/>
            <a:ext cx="19826819" cy="144756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6BFAD22A-7B29-AA43-A787-B1320A08CF85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2312137" y="3181492"/>
            <a:ext cx="19804517" cy="8865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500" b="1" i="0">
                <a:solidFill>
                  <a:srgbClr val="98969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904524" indent="0" algn="ctr">
              <a:buNone/>
              <a:defRPr sz="3957"/>
            </a:lvl2pPr>
            <a:lvl3pPr marL="1809049" indent="0" algn="ctr">
              <a:buNone/>
              <a:defRPr sz="3561"/>
            </a:lvl3pPr>
            <a:lvl4pPr marL="2713573" indent="0" algn="ctr">
              <a:buNone/>
              <a:defRPr sz="3165"/>
            </a:lvl4pPr>
            <a:lvl5pPr marL="3618098" indent="0" algn="ctr">
              <a:buNone/>
              <a:defRPr sz="3165"/>
            </a:lvl5pPr>
            <a:lvl6pPr marL="4522622" indent="0" algn="ctr">
              <a:buNone/>
              <a:defRPr sz="3165"/>
            </a:lvl6pPr>
            <a:lvl7pPr marL="5427147" indent="0" algn="ctr">
              <a:buNone/>
              <a:defRPr sz="3165"/>
            </a:lvl7pPr>
            <a:lvl8pPr marL="6331671" indent="0" algn="ctr">
              <a:buNone/>
              <a:defRPr sz="3165"/>
            </a:lvl8pPr>
            <a:lvl9pPr marL="7236196" indent="0" algn="ctr">
              <a:buNone/>
              <a:defRPr sz="3165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9896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s praznim prostorom ispod - bije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="" xmlns:a16="http://schemas.microsoft.com/office/drawing/2014/main" id="{A24F2BC1-CED5-7846-923F-11A3CBAD53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24434"/>
            <a:ext cx="24120475" cy="1853494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="" xmlns:a16="http://schemas.microsoft.com/office/drawing/2014/main" id="{EEDE4E43-4209-4C4D-8E1E-41E9439008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="" xmlns:a16="http://schemas.microsoft.com/office/drawing/2014/main" id="{6DA50313-3A94-3E46-9E89-ED84AB515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9BCB52EC-B3DA-4F41-8BE6-C7D56591F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5"/>
            <a:ext cx="19826819" cy="103658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24ED0BEC-C86B-394E-B298-8E44F3FC65CE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312137" y="2423210"/>
            <a:ext cx="19804517" cy="1493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500" b="0" i="0">
                <a:solidFill>
                  <a:srgbClr val="D1202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904524" indent="0" algn="ctr">
              <a:buNone/>
              <a:defRPr sz="3957"/>
            </a:lvl2pPr>
            <a:lvl3pPr marL="1809049" indent="0" algn="ctr">
              <a:buNone/>
              <a:defRPr sz="3561"/>
            </a:lvl3pPr>
            <a:lvl4pPr marL="2713573" indent="0" algn="ctr">
              <a:buNone/>
              <a:defRPr sz="3165"/>
            </a:lvl4pPr>
            <a:lvl5pPr marL="3618098" indent="0" algn="ctr">
              <a:buNone/>
              <a:defRPr sz="3165"/>
            </a:lvl5pPr>
            <a:lvl6pPr marL="4522622" indent="0" algn="ctr">
              <a:buNone/>
              <a:defRPr sz="3165"/>
            </a:lvl6pPr>
            <a:lvl7pPr marL="5427147" indent="0" algn="ctr">
              <a:buNone/>
              <a:defRPr sz="3165"/>
            </a:lvl7pPr>
            <a:lvl8pPr marL="6331671" indent="0" algn="ctr">
              <a:buNone/>
              <a:defRPr sz="3165"/>
            </a:lvl8pPr>
            <a:lvl9pPr marL="7236196" indent="0" algn="ctr">
              <a:buNone/>
              <a:defRPr sz="3165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33897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tupca, gornji podnaslov + sadržaj - bije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EBCE646C-A2CB-F44B-841D-B4C83A26479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859906" y="4449854"/>
            <a:ext cx="10027294" cy="6797740"/>
          </a:xfrm>
          <a:prstGeom prst="rect">
            <a:avLst/>
          </a:prstGeom>
        </p:spPr>
        <p:txBody>
          <a:bodyPr/>
          <a:lstStyle>
            <a:lvl1pPr marL="452262" indent="-452262">
              <a:lnSpc>
                <a:spcPts val="4050"/>
              </a:lnSpc>
              <a:buClr>
                <a:srgbClr val="C20F2F"/>
              </a:buClr>
              <a:buFont typeface="Wingdings" pitchFamily="2" charset="2"/>
              <a:buChar char="§"/>
              <a:defRPr sz="3600">
                <a:solidFill>
                  <a:srgbClr val="4B4B4B"/>
                </a:solidFill>
                <a:latin typeface="+mj-lt"/>
              </a:defRPr>
            </a:lvl1pPr>
            <a:lvl2pPr marL="1356787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3200">
                <a:solidFill>
                  <a:srgbClr val="4B4B4B"/>
                </a:solidFill>
                <a:latin typeface="+mj-lt"/>
              </a:defRPr>
            </a:lvl2pPr>
            <a:lvl3pPr marL="2261311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800">
                <a:solidFill>
                  <a:srgbClr val="4B4B4B"/>
                </a:solidFill>
                <a:latin typeface="+mj-lt"/>
              </a:defRPr>
            </a:lvl3pPr>
            <a:lvl4pPr marL="3165836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rgbClr val="4B4B4B"/>
                </a:solidFill>
                <a:latin typeface="+mj-lt"/>
              </a:defRPr>
            </a:lvl4pPr>
            <a:lvl5pPr marL="4070360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rgbClr val="4B4B4B"/>
                </a:solidFill>
                <a:latin typeface="+mj-lt"/>
              </a:defRPr>
            </a:lvl5pPr>
          </a:lstStyle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D7134312-933E-B143-A8BB-42AA0F32C25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2482786" y="4468442"/>
            <a:ext cx="10027294" cy="6797740"/>
          </a:xfrm>
          <a:prstGeom prst="rect">
            <a:avLst/>
          </a:prstGeom>
        </p:spPr>
        <p:txBody>
          <a:bodyPr/>
          <a:lstStyle>
            <a:lvl1pPr marL="452262" indent="-452262">
              <a:lnSpc>
                <a:spcPts val="4050"/>
              </a:lnSpc>
              <a:buClr>
                <a:srgbClr val="C20F2F"/>
              </a:buClr>
              <a:buFont typeface="Wingdings" pitchFamily="2" charset="2"/>
              <a:buChar char="§"/>
              <a:defRPr sz="3600">
                <a:solidFill>
                  <a:srgbClr val="4B4B4B"/>
                </a:solidFill>
                <a:latin typeface="+mj-lt"/>
              </a:defRPr>
            </a:lvl1pPr>
            <a:lvl2pPr marL="1356787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3200">
                <a:solidFill>
                  <a:srgbClr val="4B4B4B"/>
                </a:solidFill>
                <a:latin typeface="+mj-lt"/>
              </a:defRPr>
            </a:lvl2pPr>
            <a:lvl3pPr marL="2261311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800">
                <a:solidFill>
                  <a:srgbClr val="4B4B4B"/>
                </a:solidFill>
                <a:latin typeface="+mj-lt"/>
              </a:defRPr>
            </a:lvl3pPr>
            <a:lvl4pPr marL="3165836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rgbClr val="4B4B4B"/>
                </a:solidFill>
                <a:latin typeface="+mj-lt"/>
              </a:defRPr>
            </a:lvl4pPr>
            <a:lvl5pPr marL="4070360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rgbClr val="4B4B4B"/>
                </a:solidFill>
                <a:latin typeface="+mj-lt"/>
              </a:defRPr>
            </a:lvl5pPr>
          </a:lstStyle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 dirty="0"/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4EE2239-DF29-C941-9B64-2B1B90CD50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24434"/>
            <a:ext cx="24120475" cy="1853494"/>
          </a:xfrm>
          <a:prstGeom prst="rect">
            <a:avLst/>
          </a:prstGeom>
        </p:spPr>
      </p:pic>
      <p:sp>
        <p:nvSpPr>
          <p:cNvPr id="22" name="Date Placeholder 3">
            <a:extLst>
              <a:ext uri="{FF2B5EF4-FFF2-40B4-BE49-F238E27FC236}">
                <a16:creationId xmlns="" xmlns:a16="http://schemas.microsoft.com/office/drawing/2014/main" id="{ADF705A0-19A0-BF44-BE48-EBE79A7AAB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="" xmlns:a16="http://schemas.microsoft.com/office/drawing/2014/main" id="{0FA21439-88A1-F04C-88B1-751073217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F34C89C8-6413-FF4F-BF87-35A16726E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5"/>
            <a:ext cx="20220245" cy="102668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A4C97970-AABC-5346-AB9B-1EC872EAC739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2312137" y="2423210"/>
            <a:ext cx="20220245" cy="1493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500" b="0" i="0">
                <a:solidFill>
                  <a:srgbClr val="D1202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904524" indent="0" algn="ctr">
              <a:buNone/>
              <a:defRPr sz="3957"/>
            </a:lvl2pPr>
            <a:lvl3pPr marL="1809049" indent="0" algn="ctr">
              <a:buNone/>
              <a:defRPr sz="3561"/>
            </a:lvl3pPr>
            <a:lvl4pPr marL="2713573" indent="0" algn="ctr">
              <a:buNone/>
              <a:defRPr sz="3165"/>
            </a:lvl4pPr>
            <a:lvl5pPr marL="3618098" indent="0" algn="ctr">
              <a:buNone/>
              <a:defRPr sz="3165"/>
            </a:lvl5pPr>
            <a:lvl6pPr marL="4522622" indent="0" algn="ctr">
              <a:buNone/>
              <a:defRPr sz="3165"/>
            </a:lvl6pPr>
            <a:lvl7pPr marL="5427147" indent="0" algn="ctr">
              <a:buNone/>
              <a:defRPr sz="3165"/>
            </a:lvl7pPr>
            <a:lvl8pPr marL="6331671" indent="0" algn="ctr">
              <a:buNone/>
              <a:defRPr sz="3165"/>
            </a:lvl8pPr>
            <a:lvl9pPr marL="7236196" indent="0" algn="ctr">
              <a:buNone/>
              <a:defRPr sz="3165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61527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stupca, donji podnaslov + sadržaj - bije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EBCE646C-A2CB-F44B-841D-B4C83A26479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859906" y="4449854"/>
            <a:ext cx="10027294" cy="6797740"/>
          </a:xfrm>
          <a:prstGeom prst="rect">
            <a:avLst/>
          </a:prstGeom>
        </p:spPr>
        <p:txBody>
          <a:bodyPr/>
          <a:lstStyle>
            <a:lvl1pPr marL="452262" indent="-452262">
              <a:lnSpc>
                <a:spcPts val="4050"/>
              </a:lnSpc>
              <a:buClr>
                <a:srgbClr val="C20F2F"/>
              </a:buClr>
              <a:buFont typeface="Wingdings" pitchFamily="2" charset="2"/>
              <a:buChar char="§"/>
              <a:defRPr sz="3600">
                <a:solidFill>
                  <a:srgbClr val="4B4B4B"/>
                </a:solidFill>
                <a:latin typeface="+mj-lt"/>
              </a:defRPr>
            </a:lvl1pPr>
            <a:lvl2pPr marL="1356787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3200">
                <a:solidFill>
                  <a:srgbClr val="4B4B4B"/>
                </a:solidFill>
                <a:latin typeface="+mj-lt"/>
              </a:defRPr>
            </a:lvl2pPr>
            <a:lvl3pPr marL="2261311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800">
                <a:solidFill>
                  <a:srgbClr val="4B4B4B"/>
                </a:solidFill>
                <a:latin typeface="+mj-lt"/>
              </a:defRPr>
            </a:lvl3pPr>
            <a:lvl4pPr marL="3165836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rgbClr val="4B4B4B"/>
                </a:solidFill>
                <a:latin typeface="+mj-lt"/>
              </a:defRPr>
            </a:lvl4pPr>
            <a:lvl5pPr marL="4070360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rgbClr val="4B4B4B"/>
                </a:solidFill>
                <a:latin typeface="+mj-lt"/>
              </a:defRPr>
            </a:lvl5pPr>
          </a:lstStyle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D7134312-933E-B143-A8BB-42AA0F32C25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2482786" y="4468442"/>
            <a:ext cx="10027294" cy="6797740"/>
          </a:xfrm>
          <a:prstGeom prst="rect">
            <a:avLst/>
          </a:prstGeom>
        </p:spPr>
        <p:txBody>
          <a:bodyPr/>
          <a:lstStyle>
            <a:lvl1pPr marL="452262" indent="-452262">
              <a:lnSpc>
                <a:spcPts val="4050"/>
              </a:lnSpc>
              <a:buClr>
                <a:srgbClr val="C20F2F"/>
              </a:buClr>
              <a:buFont typeface="Wingdings" pitchFamily="2" charset="2"/>
              <a:buChar char="§"/>
              <a:defRPr sz="3600">
                <a:solidFill>
                  <a:srgbClr val="4B4B4B"/>
                </a:solidFill>
                <a:latin typeface="+mj-lt"/>
              </a:defRPr>
            </a:lvl1pPr>
            <a:lvl2pPr marL="1356787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3200">
                <a:solidFill>
                  <a:srgbClr val="4B4B4B"/>
                </a:solidFill>
                <a:latin typeface="+mj-lt"/>
              </a:defRPr>
            </a:lvl2pPr>
            <a:lvl3pPr marL="2261311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800">
                <a:solidFill>
                  <a:srgbClr val="4B4B4B"/>
                </a:solidFill>
                <a:latin typeface="+mj-lt"/>
              </a:defRPr>
            </a:lvl3pPr>
            <a:lvl4pPr marL="3165836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rgbClr val="4B4B4B"/>
                </a:solidFill>
                <a:latin typeface="+mj-lt"/>
              </a:defRPr>
            </a:lvl4pPr>
            <a:lvl5pPr marL="4070360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rgbClr val="4B4B4B"/>
                </a:solidFill>
                <a:latin typeface="+mj-lt"/>
              </a:defRPr>
            </a:lvl5pPr>
          </a:lstStyle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 dirty="0"/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="" xmlns:a16="http://schemas.microsoft.com/office/drawing/2014/main" id="{56CDE17D-1A4E-C341-B211-8545CB859A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24434"/>
            <a:ext cx="24120475" cy="1853494"/>
          </a:xfrm>
          <a:prstGeom prst="rect">
            <a:avLst/>
          </a:prstGeom>
        </p:spPr>
      </p:pic>
      <p:sp>
        <p:nvSpPr>
          <p:cNvPr id="22" name="Date Placeholder 3">
            <a:extLst>
              <a:ext uri="{FF2B5EF4-FFF2-40B4-BE49-F238E27FC236}">
                <a16:creationId xmlns="" xmlns:a16="http://schemas.microsoft.com/office/drawing/2014/main" id="{22D92FC2-7BA1-A443-B86D-123CF211AB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="" xmlns:a16="http://schemas.microsoft.com/office/drawing/2014/main" id="{2ED0DF77-8C90-E743-B124-5FEB5A59A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0CE0BE4D-4643-324E-BDAF-D10F69DD3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5"/>
            <a:ext cx="20220245" cy="144756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="" xmlns:a16="http://schemas.microsoft.com/office/drawing/2014/main" id="{727BF490-3427-2643-98BF-21A7E9FC93CA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2312137" y="3181493"/>
            <a:ext cx="20220245" cy="11122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500" b="1" i="0">
                <a:solidFill>
                  <a:srgbClr val="98969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904524" indent="0" algn="ctr">
              <a:buNone/>
              <a:defRPr sz="3957"/>
            </a:lvl2pPr>
            <a:lvl3pPr marL="1809049" indent="0" algn="ctr">
              <a:buNone/>
              <a:defRPr sz="3561"/>
            </a:lvl3pPr>
            <a:lvl4pPr marL="2713573" indent="0" algn="ctr">
              <a:buNone/>
              <a:defRPr sz="3165"/>
            </a:lvl4pPr>
            <a:lvl5pPr marL="3618098" indent="0" algn="ctr">
              <a:buNone/>
              <a:defRPr sz="3165"/>
            </a:lvl5pPr>
            <a:lvl6pPr marL="4522622" indent="0" algn="ctr">
              <a:buNone/>
              <a:defRPr sz="3165"/>
            </a:lvl6pPr>
            <a:lvl7pPr marL="5427147" indent="0" algn="ctr">
              <a:buNone/>
              <a:defRPr sz="3165"/>
            </a:lvl7pPr>
            <a:lvl8pPr marL="6331671" indent="0" algn="ctr">
              <a:buNone/>
              <a:defRPr sz="3165"/>
            </a:lvl8pPr>
            <a:lvl9pPr marL="7236196" indent="0" algn="ctr">
              <a:buNone/>
              <a:defRPr sz="3165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72380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brajanja s fixnim opsiom lijev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1A97FA4-3321-B34F-B7A6-BFF4FFF0DB18}"/>
              </a:ext>
            </a:extLst>
          </p:cNvPr>
          <p:cNvSpPr/>
          <p:nvPr userDrawn="1"/>
        </p:nvSpPr>
        <p:spPr>
          <a:xfrm>
            <a:off x="1583471" y="3859111"/>
            <a:ext cx="8430323" cy="7871972"/>
          </a:xfrm>
          <a:prstGeom prst="rect">
            <a:avLst/>
          </a:prstGeom>
          <a:solidFill>
            <a:srgbClr val="BF2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>
              <a:ln>
                <a:noFill/>
              </a:ln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3E2D0525-0A43-B143-A5AF-0AC86B453D6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895706" y="4449854"/>
            <a:ext cx="7812631" cy="6797740"/>
          </a:xfrm>
          <a:prstGeom prst="rect">
            <a:avLst/>
          </a:prstGeom>
        </p:spPr>
        <p:txBody>
          <a:bodyPr/>
          <a:lstStyle>
            <a:lvl1pPr marL="452262" indent="-452262">
              <a:lnSpc>
                <a:spcPts val="4050"/>
              </a:lnSpc>
              <a:buClr>
                <a:srgbClr val="C20F2F"/>
              </a:buClr>
              <a:buFont typeface="Wingdings" pitchFamily="2" charset="2"/>
              <a:buChar char="§"/>
              <a:defRPr sz="3600" b="1">
                <a:solidFill>
                  <a:schemeClr val="bg1"/>
                </a:solidFill>
                <a:latin typeface="+mj-lt"/>
              </a:defRPr>
            </a:lvl1pPr>
            <a:lvl2pPr marL="1356787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3200" b="1">
                <a:solidFill>
                  <a:schemeClr val="bg1"/>
                </a:solidFill>
                <a:latin typeface="+mj-lt"/>
              </a:defRPr>
            </a:lvl2pPr>
            <a:lvl3pPr marL="2261311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800" b="1">
                <a:solidFill>
                  <a:schemeClr val="bg1"/>
                </a:solidFill>
                <a:latin typeface="+mj-lt"/>
              </a:defRPr>
            </a:lvl3pPr>
            <a:lvl4pPr marL="3165836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 b="1">
                <a:solidFill>
                  <a:schemeClr val="bg1"/>
                </a:solidFill>
                <a:latin typeface="+mj-lt"/>
              </a:defRPr>
            </a:lvl4pPr>
            <a:lvl5pPr marL="4070360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D6610D1D-7AB3-6E49-A858-F71D994F817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0319250" y="4468442"/>
            <a:ext cx="12146084" cy="6797740"/>
          </a:xfrm>
          <a:prstGeom prst="rect">
            <a:avLst/>
          </a:prstGeom>
        </p:spPr>
        <p:txBody>
          <a:bodyPr/>
          <a:lstStyle>
            <a:lvl1pPr marL="452262" indent="-452262">
              <a:lnSpc>
                <a:spcPts val="4050"/>
              </a:lnSpc>
              <a:buClr>
                <a:srgbClr val="C20F2F"/>
              </a:buClr>
              <a:buFont typeface="Wingdings" pitchFamily="2" charset="2"/>
              <a:buChar char="§"/>
              <a:defRPr sz="3600">
                <a:solidFill>
                  <a:srgbClr val="4B4B4B"/>
                </a:solidFill>
                <a:latin typeface="+mj-lt"/>
              </a:defRPr>
            </a:lvl1pPr>
            <a:lvl2pPr marL="1356787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3200">
                <a:solidFill>
                  <a:srgbClr val="4B4B4B"/>
                </a:solidFill>
                <a:latin typeface="+mj-lt"/>
              </a:defRPr>
            </a:lvl2pPr>
            <a:lvl3pPr marL="2261311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800">
                <a:solidFill>
                  <a:srgbClr val="4B4B4B"/>
                </a:solidFill>
                <a:latin typeface="+mj-lt"/>
              </a:defRPr>
            </a:lvl3pPr>
            <a:lvl4pPr marL="3165836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rgbClr val="4B4B4B"/>
                </a:solidFill>
                <a:latin typeface="+mj-lt"/>
              </a:defRPr>
            </a:lvl4pPr>
            <a:lvl5pPr marL="4070360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rgbClr val="4B4B4B"/>
                </a:solidFill>
                <a:latin typeface="+mj-lt"/>
              </a:defRPr>
            </a:lvl5pPr>
          </a:lstStyle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 dirty="0"/>
          </a:p>
        </p:txBody>
      </p:sp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="" xmlns:a16="http://schemas.microsoft.com/office/drawing/2014/main" id="{CA08D5B5-7C70-8B40-9648-AE358EF20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24434"/>
            <a:ext cx="24120475" cy="1853494"/>
          </a:xfrm>
          <a:prstGeom prst="rect">
            <a:avLst/>
          </a:prstGeom>
        </p:spPr>
      </p:pic>
      <p:sp>
        <p:nvSpPr>
          <p:cNvPr id="22" name="Date Placeholder 3">
            <a:extLst>
              <a:ext uri="{FF2B5EF4-FFF2-40B4-BE49-F238E27FC236}">
                <a16:creationId xmlns="" xmlns:a16="http://schemas.microsoft.com/office/drawing/2014/main" id="{38B9A2DB-AEB1-1549-B8CB-E7E895A10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="" xmlns:a16="http://schemas.microsoft.com/office/drawing/2014/main" id="{5740BBB6-AB96-4F4C-AA47-2F5FCABF2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80AC459E-B09E-1849-8617-0A1949BAB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6"/>
            <a:ext cx="20175499" cy="887666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7D770B87-EBED-064E-9033-52197381CCAB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2312137" y="2423211"/>
            <a:ext cx="20153197" cy="1286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500" b="0" i="0">
                <a:solidFill>
                  <a:srgbClr val="D1202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904524" indent="0" algn="ctr">
              <a:buNone/>
              <a:defRPr sz="3957"/>
            </a:lvl2pPr>
            <a:lvl3pPr marL="1809049" indent="0" algn="ctr">
              <a:buNone/>
              <a:defRPr sz="3561"/>
            </a:lvl3pPr>
            <a:lvl4pPr marL="2713573" indent="0" algn="ctr">
              <a:buNone/>
              <a:defRPr sz="3165"/>
            </a:lvl4pPr>
            <a:lvl5pPr marL="3618098" indent="0" algn="ctr">
              <a:buNone/>
              <a:defRPr sz="3165"/>
            </a:lvl5pPr>
            <a:lvl6pPr marL="4522622" indent="0" algn="ctr">
              <a:buNone/>
              <a:defRPr sz="3165"/>
            </a:lvl6pPr>
            <a:lvl7pPr marL="5427147" indent="0" algn="ctr">
              <a:buNone/>
              <a:defRPr sz="3165"/>
            </a:lvl7pPr>
            <a:lvl8pPr marL="6331671" indent="0" algn="ctr">
              <a:buNone/>
              <a:defRPr sz="3165"/>
            </a:lvl8pPr>
            <a:lvl9pPr marL="7236196" indent="0" algn="ctr">
              <a:buNone/>
              <a:defRPr sz="3165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524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ca - crvena">
    <p:bg>
      <p:bgPr>
        <a:solidFill>
          <a:srgbClr val="BF24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B6CF633-2892-6B4E-BAF8-BAC5F5E9F6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4305" y="10417810"/>
            <a:ext cx="3733800" cy="2984500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501CBE0A-E8FD-8243-9898-B272ACAE98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3C00856B-3922-494F-A6B5-4762CA1E3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652807E3-18C5-9549-9347-F9BD4D081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1128" y="4873603"/>
            <a:ext cx="21138707" cy="1050120"/>
          </a:xfrm>
        </p:spPr>
        <p:txBody>
          <a:bodyPr>
            <a:normAutofit/>
          </a:bodyPr>
          <a:lstStyle>
            <a:lvl1pPr algn="ctr">
              <a:defRPr sz="10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91549498-529B-494D-8F59-37F5815F8F2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51128" y="6023666"/>
            <a:ext cx="21138707" cy="13511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5800" b="1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904524" indent="0" algn="ctr">
              <a:buNone/>
              <a:defRPr sz="3957"/>
            </a:lvl2pPr>
            <a:lvl3pPr marL="1809049" indent="0" algn="ctr">
              <a:buNone/>
              <a:defRPr sz="3561"/>
            </a:lvl3pPr>
            <a:lvl4pPr marL="2713573" indent="0" algn="ctr">
              <a:buNone/>
              <a:defRPr sz="3165"/>
            </a:lvl4pPr>
            <a:lvl5pPr marL="3618098" indent="0" algn="ctr">
              <a:buNone/>
              <a:defRPr sz="3165"/>
            </a:lvl5pPr>
            <a:lvl6pPr marL="4522622" indent="0" algn="ctr">
              <a:buNone/>
              <a:defRPr sz="3165"/>
            </a:lvl6pPr>
            <a:lvl7pPr marL="5427147" indent="0" algn="ctr">
              <a:buNone/>
              <a:defRPr sz="3165"/>
            </a:lvl7pPr>
            <a:lvl8pPr marL="6331671" indent="0" algn="ctr">
              <a:buNone/>
              <a:defRPr sz="3165"/>
            </a:lvl8pPr>
            <a:lvl9pPr marL="7236196" indent="0" algn="ctr">
              <a:buNone/>
              <a:defRPr sz="3165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35570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 s opisom lijevo, donji podnaslov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>
            <a:extLst>
              <a:ext uri="{FF2B5EF4-FFF2-40B4-BE49-F238E27FC236}">
                <a16:creationId xmlns="" xmlns:a16="http://schemas.microsoft.com/office/drawing/2014/main" id="{7B778B56-8F98-5A46-AE21-B83EC64BB2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417400" y="3323061"/>
            <a:ext cx="12129184" cy="79431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hr-HR" dirty="0"/>
              <a:t>Kliknite na simbol slike za postavljanje slike u okvir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D852A3C2-36AE-5847-86A0-31FD4ACE717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895706" y="4449854"/>
            <a:ext cx="7812631" cy="6797740"/>
          </a:xfrm>
          <a:prstGeom prst="rect">
            <a:avLst/>
          </a:prstGeom>
        </p:spPr>
        <p:txBody>
          <a:bodyPr/>
          <a:lstStyle>
            <a:lvl1pPr marL="452262" indent="-452262">
              <a:lnSpc>
                <a:spcPts val="4050"/>
              </a:lnSpc>
              <a:buClr>
                <a:srgbClr val="C20F2F"/>
              </a:buClr>
              <a:buFont typeface="Wingdings" pitchFamily="2" charset="2"/>
              <a:buChar char="§"/>
              <a:defRPr sz="3600" b="0">
                <a:solidFill>
                  <a:srgbClr val="4B4B4B"/>
                </a:solidFill>
                <a:latin typeface="+mj-lt"/>
              </a:defRPr>
            </a:lvl1pPr>
            <a:lvl2pPr marL="1356787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3200" b="0">
                <a:solidFill>
                  <a:srgbClr val="4B4B4B"/>
                </a:solidFill>
                <a:latin typeface="+mj-lt"/>
              </a:defRPr>
            </a:lvl2pPr>
            <a:lvl3pPr marL="2261311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800" b="0">
                <a:solidFill>
                  <a:srgbClr val="4B4B4B"/>
                </a:solidFill>
                <a:latin typeface="+mj-lt"/>
              </a:defRPr>
            </a:lvl3pPr>
            <a:lvl4pPr marL="3165836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 b="0">
                <a:solidFill>
                  <a:srgbClr val="4B4B4B"/>
                </a:solidFill>
                <a:latin typeface="+mj-lt"/>
              </a:defRPr>
            </a:lvl4pPr>
            <a:lvl5pPr marL="4070360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 b="0">
                <a:solidFill>
                  <a:srgbClr val="4B4B4B"/>
                </a:solidFill>
                <a:latin typeface="+mj-lt"/>
              </a:defRPr>
            </a:lvl5pPr>
          </a:lstStyle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 dirty="0"/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="" xmlns:a16="http://schemas.microsoft.com/office/drawing/2014/main" id="{2DCCB098-7660-0C40-9C2C-B220A434B9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24434"/>
            <a:ext cx="24120475" cy="1853494"/>
          </a:xfrm>
          <a:prstGeom prst="rect">
            <a:avLst/>
          </a:prstGeom>
        </p:spPr>
      </p:pic>
      <p:sp>
        <p:nvSpPr>
          <p:cNvPr id="22" name="Date Placeholder 3">
            <a:extLst>
              <a:ext uri="{FF2B5EF4-FFF2-40B4-BE49-F238E27FC236}">
                <a16:creationId xmlns="" xmlns:a16="http://schemas.microsoft.com/office/drawing/2014/main" id="{F342E48C-26E8-8945-9D5E-A861FED2D5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="" xmlns:a16="http://schemas.microsoft.com/office/drawing/2014/main" id="{058D15D0-1BDB-E843-8FBB-BAAD048AD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35162779-20F2-0246-90C0-B8D0F7614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5"/>
            <a:ext cx="20256749" cy="144756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14" name="Subtitle 2">
            <a:extLst>
              <a:ext uri="{FF2B5EF4-FFF2-40B4-BE49-F238E27FC236}">
                <a16:creationId xmlns="" xmlns:a16="http://schemas.microsoft.com/office/drawing/2014/main" id="{65195D9C-F1A1-D440-9431-1FE9C7D81127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2312138" y="3181492"/>
            <a:ext cx="7396199" cy="10923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500" b="1" i="0">
                <a:solidFill>
                  <a:srgbClr val="98969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904524" indent="0" algn="ctr">
              <a:buNone/>
              <a:defRPr sz="3957"/>
            </a:lvl2pPr>
            <a:lvl3pPr marL="1809049" indent="0" algn="ctr">
              <a:buNone/>
              <a:defRPr sz="3561"/>
            </a:lvl3pPr>
            <a:lvl4pPr marL="2713573" indent="0" algn="ctr">
              <a:buNone/>
              <a:defRPr sz="3165"/>
            </a:lvl4pPr>
            <a:lvl5pPr marL="3618098" indent="0" algn="ctr">
              <a:buNone/>
              <a:defRPr sz="3165"/>
            </a:lvl5pPr>
            <a:lvl6pPr marL="4522622" indent="0" algn="ctr">
              <a:buNone/>
              <a:defRPr sz="3165"/>
            </a:lvl6pPr>
            <a:lvl7pPr marL="5427147" indent="0" algn="ctr">
              <a:buNone/>
              <a:defRPr sz="3165"/>
            </a:lvl7pPr>
            <a:lvl8pPr marL="6331671" indent="0" algn="ctr">
              <a:buNone/>
              <a:defRPr sz="3165"/>
            </a:lvl8pPr>
            <a:lvl9pPr marL="7236196" indent="0" algn="ctr">
              <a:buNone/>
              <a:defRPr sz="3165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3356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 s opisom lijevo, gornji podnaslov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>
            <a:extLst>
              <a:ext uri="{FF2B5EF4-FFF2-40B4-BE49-F238E27FC236}">
                <a16:creationId xmlns="" xmlns:a16="http://schemas.microsoft.com/office/drawing/2014/main" id="{7B778B56-8F98-5A46-AE21-B83EC64BB2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417400" y="3323061"/>
            <a:ext cx="12129184" cy="79431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hr-HR" dirty="0"/>
              <a:t>Kliknite na simbol slike za postavljanje slike u okvir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D852A3C2-36AE-5847-86A0-31FD4ACE717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895706" y="4449854"/>
            <a:ext cx="7812631" cy="6797740"/>
          </a:xfrm>
          <a:prstGeom prst="rect">
            <a:avLst/>
          </a:prstGeom>
        </p:spPr>
        <p:txBody>
          <a:bodyPr/>
          <a:lstStyle>
            <a:lvl1pPr marL="452262" indent="-452262">
              <a:lnSpc>
                <a:spcPts val="4050"/>
              </a:lnSpc>
              <a:buClr>
                <a:srgbClr val="C20F2F"/>
              </a:buClr>
              <a:buFont typeface="Wingdings" pitchFamily="2" charset="2"/>
              <a:buChar char="§"/>
              <a:defRPr sz="3600" b="0">
                <a:solidFill>
                  <a:srgbClr val="4B4B4B"/>
                </a:solidFill>
                <a:latin typeface="+mj-lt"/>
              </a:defRPr>
            </a:lvl1pPr>
            <a:lvl2pPr marL="1356787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3200" b="0">
                <a:solidFill>
                  <a:srgbClr val="4B4B4B"/>
                </a:solidFill>
                <a:latin typeface="+mj-lt"/>
              </a:defRPr>
            </a:lvl2pPr>
            <a:lvl3pPr marL="2261311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800" b="0">
                <a:solidFill>
                  <a:srgbClr val="4B4B4B"/>
                </a:solidFill>
                <a:latin typeface="+mj-lt"/>
              </a:defRPr>
            </a:lvl3pPr>
            <a:lvl4pPr marL="3165836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 b="0">
                <a:solidFill>
                  <a:srgbClr val="4B4B4B"/>
                </a:solidFill>
                <a:latin typeface="+mj-lt"/>
              </a:defRPr>
            </a:lvl4pPr>
            <a:lvl5pPr marL="4070360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 b="0">
                <a:solidFill>
                  <a:srgbClr val="4B4B4B"/>
                </a:solidFill>
                <a:latin typeface="+mj-lt"/>
              </a:defRPr>
            </a:lvl5pPr>
          </a:lstStyle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 dirty="0"/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="" xmlns:a16="http://schemas.microsoft.com/office/drawing/2014/main" id="{E3CA63FD-581F-8244-9403-1EFC8D0CF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24434"/>
            <a:ext cx="24120475" cy="1853494"/>
          </a:xfrm>
          <a:prstGeom prst="rect">
            <a:avLst/>
          </a:prstGeom>
        </p:spPr>
      </p:pic>
      <p:sp>
        <p:nvSpPr>
          <p:cNvPr id="22" name="Date Placeholder 3">
            <a:extLst>
              <a:ext uri="{FF2B5EF4-FFF2-40B4-BE49-F238E27FC236}">
                <a16:creationId xmlns="" xmlns:a16="http://schemas.microsoft.com/office/drawing/2014/main" id="{B8762E36-85E2-4E4C-9869-7FAB4311D2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="" xmlns:a16="http://schemas.microsoft.com/office/drawing/2014/main" id="{01FF99F6-C0BA-9D40-BAC8-69D2C9537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499462E8-8DED-4743-AEC4-63DDF96A4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5"/>
            <a:ext cx="20256749" cy="89985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14" name="Subtitle 2">
            <a:extLst>
              <a:ext uri="{FF2B5EF4-FFF2-40B4-BE49-F238E27FC236}">
                <a16:creationId xmlns="" xmlns:a16="http://schemas.microsoft.com/office/drawing/2014/main" id="{3FA30BC2-128A-0149-9324-74C88720F3F5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2312137" y="2423210"/>
            <a:ext cx="20234447" cy="8998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500" b="0" i="0">
                <a:solidFill>
                  <a:srgbClr val="D1202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904524" indent="0" algn="ctr">
              <a:buNone/>
              <a:defRPr sz="3957"/>
            </a:lvl2pPr>
            <a:lvl3pPr marL="1809049" indent="0" algn="ctr">
              <a:buNone/>
              <a:defRPr sz="3561"/>
            </a:lvl3pPr>
            <a:lvl4pPr marL="2713573" indent="0" algn="ctr">
              <a:buNone/>
              <a:defRPr sz="3165"/>
            </a:lvl4pPr>
            <a:lvl5pPr marL="3618098" indent="0" algn="ctr">
              <a:buNone/>
              <a:defRPr sz="3165"/>
            </a:lvl5pPr>
            <a:lvl6pPr marL="4522622" indent="0" algn="ctr">
              <a:buNone/>
              <a:defRPr sz="3165"/>
            </a:lvl6pPr>
            <a:lvl7pPr marL="5427147" indent="0" algn="ctr">
              <a:buNone/>
              <a:defRPr sz="3165"/>
            </a:lvl7pPr>
            <a:lvl8pPr marL="6331671" indent="0" algn="ctr">
              <a:buNone/>
              <a:defRPr sz="3165"/>
            </a:lvl8pPr>
            <a:lvl9pPr marL="7236196" indent="0" algn="ctr">
              <a:buNone/>
              <a:defRPr sz="3165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0835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s praznim prostorom ispod bez brend oznak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D30CC9AC-35F3-F641-BA8B-C8BB3FE309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rgbClr val="98969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E94F32E8-99A9-7E48-B039-08A44E3F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rgbClr val="98969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539D4C62-60D1-1E4A-9727-0C887981B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5"/>
            <a:ext cx="19826819" cy="103658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B951B9F1-39F9-5841-B4FD-05BDE502C8D1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2312137" y="2423210"/>
            <a:ext cx="19804517" cy="1493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500" b="0" i="0">
                <a:solidFill>
                  <a:srgbClr val="D1202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904524" indent="0" algn="ctr">
              <a:buNone/>
              <a:defRPr sz="3957"/>
            </a:lvl2pPr>
            <a:lvl3pPr marL="1809049" indent="0" algn="ctr">
              <a:buNone/>
              <a:defRPr sz="3561"/>
            </a:lvl3pPr>
            <a:lvl4pPr marL="2713573" indent="0" algn="ctr">
              <a:buNone/>
              <a:defRPr sz="3165"/>
            </a:lvl4pPr>
            <a:lvl5pPr marL="3618098" indent="0" algn="ctr">
              <a:buNone/>
              <a:defRPr sz="3165"/>
            </a:lvl5pPr>
            <a:lvl6pPr marL="4522622" indent="0" algn="ctr">
              <a:buNone/>
              <a:defRPr sz="3165"/>
            </a:lvl6pPr>
            <a:lvl7pPr marL="5427147" indent="0" algn="ctr">
              <a:buNone/>
              <a:defRPr sz="3165"/>
            </a:lvl7pPr>
            <a:lvl8pPr marL="6331671" indent="0" algn="ctr">
              <a:buNone/>
              <a:defRPr sz="3165"/>
            </a:lvl8pPr>
            <a:lvl9pPr marL="7236196" indent="0" algn="ctr">
              <a:buNone/>
              <a:defRPr sz="3165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7001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Prazno + brand el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="" xmlns:a16="http://schemas.microsoft.com/office/drawing/2014/main" id="{AAA3BE03-7B11-1546-813E-7F8E1E320B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24434"/>
            <a:ext cx="24120475" cy="1853494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="" xmlns:a16="http://schemas.microsoft.com/office/drawing/2014/main" id="{B0655A8C-4873-0B4F-8CA7-28E3D0A044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75CE7808-6C6C-174D-B6C4-B1DCAED86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187702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-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6081AF1-773E-A14F-BCFA-9F024DCB42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rgbClr val="98969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CFEA6FF1-2C5B-2E40-9148-A5E2A360D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rgbClr val="98969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477851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ka s potpis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CCC903D-85F3-9E42-A0DA-C5C032CC828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36800" y="330200"/>
            <a:ext cx="19964400" cy="11811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marR="0" indent="0" algn="l" defTabSz="1809049" rtl="0" eaLnBrk="1" fontAlgn="auto" latinLnBrk="0" hangingPunct="1">
              <a:lnSpc>
                <a:spcPct val="120000"/>
              </a:lnSpc>
              <a:spcBef>
                <a:spcPts val="1978"/>
              </a:spcBef>
              <a:spcAft>
                <a:spcPts val="0"/>
              </a:spcAft>
              <a:buClr>
                <a:srgbClr val="C20F2F"/>
              </a:buClr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4B4B4B"/>
                </a:solidFill>
                <a:latin typeface="+mj-lt"/>
              </a:defRPr>
            </a:lvl1pPr>
          </a:lstStyle>
          <a:p>
            <a:pPr marL="0" marR="0" lvl="0" indent="0" algn="l" defTabSz="1809049" rtl="0" eaLnBrk="1" fontAlgn="auto" latinLnBrk="0" hangingPunct="1">
              <a:lnSpc>
                <a:spcPct val="120000"/>
              </a:lnSpc>
              <a:spcBef>
                <a:spcPts val="1978"/>
              </a:spcBef>
              <a:spcAft>
                <a:spcPts val="0"/>
              </a:spcAft>
              <a:buClr>
                <a:srgbClr val="C20F2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dirty="0"/>
              <a:t>Kliknite na simbol slike za postavljanje slike u okvir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619437-EB36-5D4D-BBF6-37DDA6FC7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0" y="12433300"/>
            <a:ext cx="19964400" cy="9466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solidFill>
                  <a:srgbClr val="4B4B4B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44218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ka full-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CCC903D-85F3-9E42-A0DA-C5C032CC828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4120475" cy="1367948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marR="0" indent="0" algn="l" defTabSz="1809049" rtl="0" eaLnBrk="1" fontAlgn="auto" latinLnBrk="0" hangingPunct="1">
              <a:lnSpc>
                <a:spcPct val="120000"/>
              </a:lnSpc>
              <a:spcBef>
                <a:spcPts val="1978"/>
              </a:spcBef>
              <a:spcAft>
                <a:spcPts val="0"/>
              </a:spcAft>
              <a:buClr>
                <a:srgbClr val="C20F2F"/>
              </a:buClr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4B4B4B"/>
                </a:solidFill>
                <a:latin typeface="+mj-lt"/>
              </a:defRPr>
            </a:lvl1pPr>
          </a:lstStyle>
          <a:p>
            <a:pPr marL="0" marR="0" lvl="0" indent="0" algn="l" defTabSz="1809049" rtl="0" eaLnBrk="1" fontAlgn="auto" latinLnBrk="0" hangingPunct="1">
              <a:lnSpc>
                <a:spcPct val="120000"/>
              </a:lnSpc>
              <a:spcBef>
                <a:spcPts val="1978"/>
              </a:spcBef>
              <a:spcAft>
                <a:spcPts val="0"/>
              </a:spcAft>
              <a:buClr>
                <a:srgbClr val="C20F2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dirty="0"/>
              <a:t>Kliknite na simbol slike za postavljanje slike u okvir</a:t>
            </a:r>
          </a:p>
        </p:txBody>
      </p:sp>
    </p:spTree>
    <p:extLst>
      <p:ext uri="{BB962C8B-B14F-4D97-AF65-F5344CB8AC3E}">
        <p14:creationId xmlns:p14="http://schemas.microsoft.com/office/powerpoint/2010/main" val="3292526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slike gr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CCC903D-85F3-9E42-A0DA-C5C032CC828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1880000" cy="6660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marR="0" indent="0" algn="l" defTabSz="1809049" rtl="0" eaLnBrk="1" fontAlgn="auto" latinLnBrk="0" hangingPunct="1">
              <a:lnSpc>
                <a:spcPct val="120000"/>
              </a:lnSpc>
              <a:spcBef>
                <a:spcPts val="1978"/>
              </a:spcBef>
              <a:spcAft>
                <a:spcPts val="0"/>
              </a:spcAft>
              <a:buClr>
                <a:srgbClr val="C20F2F"/>
              </a:buClr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4B4B4B"/>
                </a:solidFill>
                <a:latin typeface="+mj-lt"/>
              </a:defRPr>
            </a:lvl1pPr>
          </a:lstStyle>
          <a:p>
            <a:pPr marL="0" marR="0" lvl="0" indent="0" algn="l" defTabSz="1809049" rtl="0" eaLnBrk="1" fontAlgn="auto" latinLnBrk="0" hangingPunct="1">
              <a:lnSpc>
                <a:spcPct val="120000"/>
              </a:lnSpc>
              <a:spcBef>
                <a:spcPts val="1978"/>
              </a:spcBef>
              <a:spcAft>
                <a:spcPts val="0"/>
              </a:spcAft>
              <a:buClr>
                <a:srgbClr val="C20F2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dirty="0"/>
              <a:t>Kliknite na simbol slike za postavljanje slike u okvir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BA80075D-1DB9-6441-9CE3-9485567A6E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240475" y="0"/>
            <a:ext cx="11880000" cy="6660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marR="0" indent="0" algn="l" defTabSz="1809049" rtl="0" eaLnBrk="1" fontAlgn="auto" latinLnBrk="0" hangingPunct="1">
              <a:lnSpc>
                <a:spcPct val="120000"/>
              </a:lnSpc>
              <a:spcBef>
                <a:spcPts val="1978"/>
              </a:spcBef>
              <a:spcAft>
                <a:spcPts val="0"/>
              </a:spcAft>
              <a:buClr>
                <a:srgbClr val="C20F2F"/>
              </a:buClr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4B4B4B"/>
                </a:solidFill>
                <a:latin typeface="+mj-lt"/>
              </a:defRPr>
            </a:lvl1pPr>
          </a:lstStyle>
          <a:p>
            <a:pPr marL="0" marR="0" lvl="0" indent="0" algn="l" defTabSz="1809049" rtl="0" eaLnBrk="1" fontAlgn="auto" latinLnBrk="0" hangingPunct="1">
              <a:lnSpc>
                <a:spcPct val="120000"/>
              </a:lnSpc>
              <a:spcBef>
                <a:spcPts val="1978"/>
              </a:spcBef>
              <a:spcAft>
                <a:spcPts val="0"/>
              </a:spcAft>
              <a:buClr>
                <a:srgbClr val="C20F2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dirty="0"/>
              <a:t>Kliknite na simbol slike za postavljanje slike u okvir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8C87E1CF-E874-574F-9100-A14FB4B57E7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7019488"/>
            <a:ext cx="11880000" cy="6660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marR="0" indent="0" algn="l" defTabSz="1809049" rtl="0" eaLnBrk="1" fontAlgn="auto" latinLnBrk="0" hangingPunct="1">
              <a:lnSpc>
                <a:spcPct val="120000"/>
              </a:lnSpc>
              <a:spcBef>
                <a:spcPts val="1978"/>
              </a:spcBef>
              <a:spcAft>
                <a:spcPts val="0"/>
              </a:spcAft>
              <a:buClr>
                <a:srgbClr val="C20F2F"/>
              </a:buClr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4B4B4B"/>
                </a:solidFill>
                <a:latin typeface="+mj-lt"/>
              </a:defRPr>
            </a:lvl1pPr>
          </a:lstStyle>
          <a:p>
            <a:pPr marL="0" marR="0" lvl="0" indent="0" algn="l" defTabSz="1809049" rtl="0" eaLnBrk="1" fontAlgn="auto" latinLnBrk="0" hangingPunct="1">
              <a:lnSpc>
                <a:spcPct val="120000"/>
              </a:lnSpc>
              <a:spcBef>
                <a:spcPts val="1978"/>
              </a:spcBef>
              <a:spcAft>
                <a:spcPts val="0"/>
              </a:spcAft>
              <a:buClr>
                <a:srgbClr val="C20F2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dirty="0"/>
              <a:t>Kliknite na simbol slike za postavljanje slike u okvir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7DDE2D5A-FB21-9B44-B474-476B954977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240475" y="7019488"/>
            <a:ext cx="11880000" cy="6660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marR="0" indent="0" algn="l" defTabSz="1809049" rtl="0" eaLnBrk="1" fontAlgn="auto" latinLnBrk="0" hangingPunct="1">
              <a:lnSpc>
                <a:spcPct val="120000"/>
              </a:lnSpc>
              <a:spcBef>
                <a:spcPts val="1978"/>
              </a:spcBef>
              <a:spcAft>
                <a:spcPts val="0"/>
              </a:spcAft>
              <a:buClr>
                <a:srgbClr val="C20F2F"/>
              </a:buClr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4B4B4B"/>
                </a:solidFill>
                <a:latin typeface="+mj-lt"/>
              </a:defRPr>
            </a:lvl1pPr>
          </a:lstStyle>
          <a:p>
            <a:pPr marL="0" marR="0" lvl="0" indent="0" algn="l" defTabSz="1809049" rtl="0" eaLnBrk="1" fontAlgn="auto" latinLnBrk="0" hangingPunct="1">
              <a:lnSpc>
                <a:spcPct val="120000"/>
              </a:lnSpc>
              <a:spcBef>
                <a:spcPts val="1978"/>
              </a:spcBef>
              <a:spcAft>
                <a:spcPts val="0"/>
              </a:spcAft>
              <a:buClr>
                <a:srgbClr val="C20F2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dirty="0"/>
              <a:t>Kliknite na simbol slike za postavljanje slike u okvir</a:t>
            </a:r>
          </a:p>
        </p:txBody>
      </p:sp>
    </p:spTree>
    <p:extLst>
      <p:ext uri="{BB962C8B-B14F-4D97-AF65-F5344CB8AC3E}">
        <p14:creationId xmlns:p14="http://schemas.microsoft.com/office/powerpoint/2010/main" val="19030464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">
    <p:bg>
      <p:bgPr>
        <a:solidFill>
          <a:srgbClr val="9896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ED07CFE7-90F1-0148-A487-5601699649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9075" y="1420170"/>
            <a:ext cx="5295900" cy="18796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6E43FB14-A45C-0340-AC3C-2F0238CC1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1128" y="5191651"/>
            <a:ext cx="21297360" cy="2644069"/>
          </a:xfrm>
        </p:spPr>
        <p:txBody>
          <a:bodyPr>
            <a:normAutofit/>
          </a:bodyPr>
          <a:lstStyle>
            <a:lvl1pPr algn="ctr">
              <a:defRPr sz="10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HVALA NA PAŽNJI!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338224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4055" y="3989831"/>
            <a:ext cx="19899392" cy="8169714"/>
          </a:xfrm>
        </p:spPr>
        <p:txBody>
          <a:bodyPr/>
          <a:lstStyle>
            <a:lvl1pPr marL="683983" indent="-683983">
              <a:buClr>
                <a:srgbClr val="A50021"/>
              </a:buClr>
              <a:buSzPct val="80000"/>
              <a:buFontTx/>
              <a:buBlip>
                <a:blip r:embed="rId2"/>
              </a:buBlip>
              <a:defRPr sz="5585" baseline="0">
                <a:latin typeface="Arial" pitchFamily="34" charset="0"/>
                <a:cs typeface="Arial" pitchFamily="34" charset="0"/>
              </a:defRPr>
            </a:lvl1pPr>
            <a:lvl2pPr>
              <a:buSzPct val="60000"/>
              <a:buFontTx/>
              <a:buBlip>
                <a:blip r:embed="rId2"/>
              </a:buBlip>
              <a:defRPr sz="4787">
                <a:latin typeface="Arial" pitchFamily="34" charset="0"/>
                <a:cs typeface="Arial" pitchFamily="34" charset="0"/>
              </a:defRPr>
            </a:lvl2pPr>
            <a:lvl3pPr>
              <a:buFontTx/>
              <a:buBlip>
                <a:blip r:embed="rId2"/>
              </a:buBlip>
              <a:defRPr sz="3989" baseline="0"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2"/>
              </a:buBlip>
              <a:defRPr sz="3590" baseline="0"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2826553" y="1567404"/>
            <a:ext cx="19899392" cy="1709948"/>
          </a:xfrm>
        </p:spPr>
        <p:txBody>
          <a:bodyPr anchor="ctr"/>
          <a:lstStyle>
            <a:lvl1pPr marL="683983" indent="-68398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pitchFamily="34" charset="0"/>
              <a:buNone/>
              <a:defRPr lang="hr-HR" sz="5585" b="0" dirty="0" smtClean="0">
                <a:solidFill>
                  <a:srgbClr val="D1000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>
              <a:buSzPct val="60000"/>
              <a:buFontTx/>
              <a:buBlip>
                <a:blip r:embed="rId2"/>
              </a:buBlip>
              <a:defRPr sz="4787"/>
            </a:lvl2pPr>
            <a:lvl3pPr>
              <a:buFontTx/>
              <a:buBlip>
                <a:blip r:embed="rId2"/>
              </a:buBlip>
              <a:defRPr sz="3989" baseline="0"/>
            </a:lvl3pPr>
            <a:lvl4pPr>
              <a:buFontTx/>
              <a:buBlip>
                <a:blip r:embed="rId2"/>
              </a:buBlip>
              <a:defRPr sz="3590" baseline="0"/>
            </a:lvl4pPr>
            <a:lvl5pPr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5"/>
          </p:nvPr>
        </p:nvSpPr>
        <p:spPr>
          <a:xfrm>
            <a:off x="9045178" y="12463533"/>
            <a:ext cx="7638150" cy="9119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22831-4638-4603-ACA1-4AD2B8C9958F}" type="slidenum">
              <a:rPr lang="hr-HR" altLang="sr-Latn-R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3101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glavlje - Moja karijera ">
    <p:bg>
      <p:bgPr>
        <a:solidFill>
          <a:srgbClr val="58A3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="" xmlns:a16="http://schemas.microsoft.com/office/drawing/2014/main" id="{2ED7A98D-3010-4C45-BE73-033105D63A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="" xmlns:a16="http://schemas.microsoft.com/office/drawing/2014/main" id="{33EA162C-77F0-034C-B2FD-A4EDA2E68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="" xmlns:a16="http://schemas.microsoft.com/office/drawing/2014/main" id="{29337FA1-A3B5-2349-84E2-3E6F76ABA0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23537" y="1462297"/>
            <a:ext cx="3073400" cy="3632200"/>
          </a:xfrm>
          <a:prstGeom prst="rect">
            <a:avLst/>
          </a:prstGeom>
        </p:spPr>
      </p:pic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865048B6-0733-D748-ABD4-FCB259CC7C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1837" y="10888189"/>
            <a:ext cx="2336800" cy="18796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F025210B-884D-E640-9089-17142D2C2D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1128" y="5966903"/>
            <a:ext cx="21138707" cy="1091499"/>
          </a:xfrm>
        </p:spPr>
        <p:txBody>
          <a:bodyPr>
            <a:normAutofit/>
          </a:bodyPr>
          <a:lstStyle>
            <a:lvl1pPr algn="ctr">
              <a:defRPr sz="10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297D6E19-8731-3A46-B42B-1D317B07EA0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51128" y="7161089"/>
            <a:ext cx="21138707" cy="1493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5800" b="1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904524" indent="0" algn="ctr">
              <a:buNone/>
              <a:defRPr sz="3957"/>
            </a:lvl2pPr>
            <a:lvl3pPr marL="1809049" indent="0" algn="ctr">
              <a:buNone/>
              <a:defRPr sz="3561"/>
            </a:lvl3pPr>
            <a:lvl4pPr marL="2713573" indent="0" algn="ctr">
              <a:buNone/>
              <a:defRPr sz="3165"/>
            </a:lvl4pPr>
            <a:lvl5pPr marL="3618098" indent="0" algn="ctr">
              <a:buNone/>
              <a:defRPr sz="3165"/>
            </a:lvl5pPr>
            <a:lvl6pPr marL="4522622" indent="0" algn="ctr">
              <a:buNone/>
              <a:defRPr sz="3165"/>
            </a:lvl6pPr>
            <a:lvl7pPr marL="5427147" indent="0" algn="ctr">
              <a:buNone/>
              <a:defRPr sz="3165"/>
            </a:lvl7pPr>
            <a:lvl8pPr marL="6331671" indent="0" algn="ctr">
              <a:buNone/>
              <a:defRPr sz="3165"/>
            </a:lvl8pPr>
            <a:lvl9pPr marL="7236196" indent="0" algn="ctr">
              <a:buNone/>
              <a:defRPr sz="3165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248949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814055" y="3989831"/>
            <a:ext cx="19899392" cy="8169714"/>
          </a:xfrm>
        </p:spPr>
        <p:txBody>
          <a:bodyPr/>
          <a:lstStyle>
            <a:lvl1pPr marL="683983" indent="-683983">
              <a:buClr>
                <a:srgbClr val="A50021"/>
              </a:buClr>
              <a:buSzPct val="80000"/>
              <a:buFontTx/>
              <a:buBlip>
                <a:blip r:embed="rId2"/>
              </a:buBlip>
              <a:defRPr sz="5585" baseline="0">
                <a:latin typeface="Arial" pitchFamily="34" charset="0"/>
                <a:cs typeface="Arial" pitchFamily="34" charset="0"/>
              </a:defRPr>
            </a:lvl1pPr>
            <a:lvl2pPr>
              <a:buClr>
                <a:srgbClr val="FF0000"/>
              </a:buClr>
              <a:buFontTx/>
              <a:buBlip>
                <a:blip r:embed="rId2"/>
              </a:buBlip>
              <a:defRPr sz="4787">
                <a:latin typeface="Arial" pitchFamily="34" charset="0"/>
                <a:cs typeface="Arial" pitchFamily="34" charset="0"/>
              </a:defRPr>
            </a:lvl2pPr>
            <a:lvl3pPr>
              <a:buClr>
                <a:srgbClr val="FF0000"/>
              </a:buClr>
              <a:buFontTx/>
              <a:buBlip>
                <a:blip r:embed="rId2"/>
              </a:buBlip>
              <a:defRPr lang="en-US" sz="3989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>
              <a:buClr>
                <a:srgbClr val="FF0000"/>
              </a:buClr>
              <a:buFontTx/>
              <a:buBlip>
                <a:blip r:embed="rId2"/>
              </a:buBlip>
              <a:defRPr sz="3590" baseline="0">
                <a:latin typeface="Arial" pitchFamily="34" charset="0"/>
                <a:cs typeface="Arial" pitchFamily="34" charset="0"/>
              </a:defRPr>
            </a:lvl4pPr>
            <a:lvl5pPr>
              <a:buClr>
                <a:srgbClr val="FF0000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2826553" y="1567404"/>
            <a:ext cx="19899392" cy="1709948"/>
          </a:xfrm>
        </p:spPr>
        <p:txBody>
          <a:bodyPr anchor="ctr"/>
          <a:lstStyle>
            <a:lvl1pPr marL="683983" indent="-68398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pitchFamily="34" charset="0"/>
              <a:buNone/>
              <a:defRPr lang="hr-HR" sz="5585" b="0" dirty="0" smtClean="0">
                <a:solidFill>
                  <a:srgbClr val="D1000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>
              <a:buSzPct val="60000"/>
              <a:buFontTx/>
              <a:buBlip>
                <a:blip r:embed="rId2"/>
              </a:buBlip>
              <a:defRPr sz="4787"/>
            </a:lvl2pPr>
            <a:lvl3pPr>
              <a:buFontTx/>
              <a:buBlip>
                <a:blip r:embed="rId2"/>
              </a:buBlip>
              <a:defRPr sz="3989" baseline="0"/>
            </a:lvl3pPr>
            <a:lvl4pPr>
              <a:buFontTx/>
              <a:buBlip>
                <a:blip r:embed="rId2"/>
              </a:buBlip>
              <a:defRPr sz="3590" baseline="0"/>
            </a:lvl4pPr>
            <a:lvl5pPr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5"/>
          </p:nvPr>
        </p:nvSpPr>
        <p:spPr>
          <a:xfrm>
            <a:off x="9045178" y="12463533"/>
            <a:ext cx="7638150" cy="9119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B055A-931B-41B0-B98C-998CCFDAE6C9}" type="slidenum">
              <a:rPr lang="hr-HR" altLang="sr-Latn-R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52732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 + podnaslov s praznim prostorom isp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="" xmlns:a16="http://schemas.microsoft.com/office/drawing/2014/main" id="{F2152F87-2E86-0E4D-8004-A16A646561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977542"/>
            <a:ext cx="24120475" cy="1853494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="" xmlns:a16="http://schemas.microsoft.com/office/drawing/2014/main" id="{8352E491-8D92-9447-BF91-AA70416374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="" xmlns:a16="http://schemas.microsoft.com/office/drawing/2014/main" id="{92F25E08-0272-434C-B0EC-058FAFE65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EE762197-6894-6444-AA54-3BEDCC404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5"/>
            <a:ext cx="19826819" cy="103658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hr-HR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9A5E96A0-DFC4-5D49-99BF-0593781CCA8E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2312137" y="2423210"/>
            <a:ext cx="19804517" cy="1493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500" b="0" i="0">
                <a:solidFill>
                  <a:srgbClr val="D1202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904524" indent="0" algn="ctr">
              <a:buNone/>
              <a:defRPr sz="3957"/>
            </a:lvl2pPr>
            <a:lvl3pPr marL="1809049" indent="0" algn="ctr">
              <a:buNone/>
              <a:defRPr sz="3561"/>
            </a:lvl3pPr>
            <a:lvl4pPr marL="2713573" indent="0" algn="ctr">
              <a:buNone/>
              <a:defRPr sz="3165"/>
            </a:lvl4pPr>
            <a:lvl5pPr marL="3618098" indent="0" algn="ctr">
              <a:buNone/>
              <a:defRPr sz="3165"/>
            </a:lvl5pPr>
            <a:lvl6pPr marL="4522622" indent="0" algn="ctr">
              <a:buNone/>
              <a:defRPr sz="3165"/>
            </a:lvl6pPr>
            <a:lvl7pPr marL="5427147" indent="0" algn="ctr">
              <a:buNone/>
              <a:defRPr sz="3165"/>
            </a:lvl7pPr>
            <a:lvl8pPr marL="6331671" indent="0" algn="ctr">
              <a:buNone/>
              <a:defRPr sz="3165"/>
            </a:lvl8pPr>
            <a:lvl9pPr marL="7236196" indent="0" algn="ctr">
              <a:buNone/>
              <a:defRPr sz="3165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489699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ces (recyl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27">
            <a:extLst>
              <a:ext uri="{FF2B5EF4-FFF2-40B4-BE49-F238E27FC236}">
                <a16:creationId xmlns="" xmlns:a16="http://schemas.microsoft.com/office/drawing/2014/main" id="{F5363DE0-F871-8249-9199-72DA61285B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276209" y="9706277"/>
            <a:ext cx="5125310" cy="17076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42" name="Text Placeholder 27">
            <a:extLst>
              <a:ext uri="{FF2B5EF4-FFF2-40B4-BE49-F238E27FC236}">
                <a16:creationId xmlns="" xmlns:a16="http://schemas.microsoft.com/office/drawing/2014/main" id="{4D1DF5C5-3DAA-DC4D-B103-D8A110B40C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276209" y="5562969"/>
            <a:ext cx="5125310" cy="17076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41" name="Text Placeholder 27">
            <a:extLst>
              <a:ext uri="{FF2B5EF4-FFF2-40B4-BE49-F238E27FC236}">
                <a16:creationId xmlns="" xmlns:a16="http://schemas.microsoft.com/office/drawing/2014/main" id="{60C8E01D-A16D-3E47-A9E3-673ED179B8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94433" y="9747135"/>
            <a:ext cx="5125310" cy="17076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14" name="Freeform 42">
            <a:extLst>
              <a:ext uri="{FF2B5EF4-FFF2-40B4-BE49-F238E27FC236}">
                <a16:creationId xmlns="" xmlns:a16="http://schemas.microsoft.com/office/drawing/2014/main" id="{6DC48050-F187-8B48-BE45-E4F7A6C2F1BC}"/>
              </a:ext>
            </a:extLst>
          </p:cNvPr>
          <p:cNvSpPr/>
          <p:nvPr userDrawn="1"/>
        </p:nvSpPr>
        <p:spPr>
          <a:xfrm rot="2645162">
            <a:off x="9224286" y="8328416"/>
            <a:ext cx="4261009" cy="16525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68" y="0"/>
                </a:moveTo>
                <a:lnTo>
                  <a:pt x="3900" y="90"/>
                </a:lnTo>
                <a:cubicBezTo>
                  <a:pt x="5674" y="4665"/>
                  <a:pt x="8126" y="7495"/>
                  <a:pt x="10833" y="7495"/>
                </a:cubicBezTo>
                <a:cubicBezTo>
                  <a:pt x="13202" y="7495"/>
                  <a:pt x="15375" y="5328"/>
                  <a:pt x="17070" y="1721"/>
                </a:cubicBezTo>
                <a:lnTo>
                  <a:pt x="17732" y="171"/>
                </a:lnTo>
                <a:lnTo>
                  <a:pt x="21600" y="10145"/>
                </a:lnTo>
                <a:lnTo>
                  <a:pt x="20550" y="12606"/>
                </a:lnTo>
                <a:cubicBezTo>
                  <a:pt x="17909" y="18225"/>
                  <a:pt x="14524" y="21600"/>
                  <a:pt x="10833" y="21600"/>
                </a:cubicBezTo>
                <a:cubicBezTo>
                  <a:pt x="6615" y="21600"/>
                  <a:pt x="2796" y="17191"/>
                  <a:pt x="32" y="10064"/>
                </a:cubicBezTo>
                <a:lnTo>
                  <a:pt x="0" y="9974"/>
                </a:lnTo>
                <a:close/>
              </a:path>
            </a:pathLst>
          </a:custGeom>
          <a:solidFill>
            <a:srgbClr val="979797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809139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3561"/>
          </a:p>
        </p:txBody>
      </p:sp>
      <p:sp>
        <p:nvSpPr>
          <p:cNvPr id="15" name="Freeform 41">
            <a:extLst>
              <a:ext uri="{FF2B5EF4-FFF2-40B4-BE49-F238E27FC236}">
                <a16:creationId xmlns="" xmlns:a16="http://schemas.microsoft.com/office/drawing/2014/main" id="{ADCDD273-BC8B-BC4B-A464-AF425527B1CA}"/>
              </a:ext>
            </a:extLst>
          </p:cNvPr>
          <p:cNvSpPr/>
          <p:nvPr userDrawn="1"/>
        </p:nvSpPr>
        <p:spPr>
          <a:xfrm rot="2645162">
            <a:off x="10485730" y="3938004"/>
            <a:ext cx="1639446" cy="42479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46" y="0"/>
                </a:moveTo>
                <a:lnTo>
                  <a:pt x="21600" y="3880"/>
                </a:lnTo>
                <a:lnTo>
                  <a:pt x="20037" y="4544"/>
                </a:lnTo>
                <a:cubicBezTo>
                  <a:pt x="16402" y="6244"/>
                  <a:pt x="14218" y="8423"/>
                  <a:pt x="14218" y="10800"/>
                </a:cubicBezTo>
                <a:cubicBezTo>
                  <a:pt x="14218" y="13177"/>
                  <a:pt x="16402" y="15356"/>
                  <a:pt x="20037" y="17056"/>
                </a:cubicBezTo>
                <a:lnTo>
                  <a:pt x="21600" y="17720"/>
                </a:lnTo>
                <a:lnTo>
                  <a:pt x="11546" y="21600"/>
                </a:lnTo>
                <a:lnTo>
                  <a:pt x="9066" y="20547"/>
                </a:lnTo>
                <a:cubicBezTo>
                  <a:pt x="3402" y="17898"/>
                  <a:pt x="0" y="14502"/>
                  <a:pt x="0" y="10800"/>
                </a:cubicBezTo>
                <a:cubicBezTo>
                  <a:pt x="0" y="7098"/>
                  <a:pt x="3402" y="3702"/>
                  <a:pt x="9066" y="1053"/>
                </a:cubicBezTo>
                <a:close/>
              </a:path>
            </a:pathLst>
          </a:custGeom>
          <a:solidFill>
            <a:srgbClr val="BF242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809139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3561"/>
          </a:p>
        </p:txBody>
      </p:sp>
      <p:sp>
        <p:nvSpPr>
          <p:cNvPr id="16" name="Freeform 39">
            <a:extLst>
              <a:ext uri="{FF2B5EF4-FFF2-40B4-BE49-F238E27FC236}">
                <a16:creationId xmlns="" xmlns:a16="http://schemas.microsoft.com/office/drawing/2014/main" id="{22895331-D34E-DC49-94F2-285B86773364}"/>
              </a:ext>
            </a:extLst>
          </p:cNvPr>
          <p:cNvSpPr/>
          <p:nvPr userDrawn="1"/>
        </p:nvSpPr>
        <p:spPr>
          <a:xfrm rot="2645162">
            <a:off x="12267667" y="5186358"/>
            <a:ext cx="4261009" cy="16525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33" y="0"/>
                </a:moveTo>
                <a:cubicBezTo>
                  <a:pt x="14524" y="0"/>
                  <a:pt x="17909" y="3375"/>
                  <a:pt x="20550" y="8994"/>
                </a:cubicBezTo>
                <a:lnTo>
                  <a:pt x="21600" y="11455"/>
                </a:lnTo>
                <a:lnTo>
                  <a:pt x="17732" y="21429"/>
                </a:lnTo>
                <a:lnTo>
                  <a:pt x="17070" y="19879"/>
                </a:lnTo>
                <a:cubicBezTo>
                  <a:pt x="15375" y="16272"/>
                  <a:pt x="13202" y="14105"/>
                  <a:pt x="10833" y="14105"/>
                </a:cubicBezTo>
                <a:cubicBezTo>
                  <a:pt x="8126" y="14105"/>
                  <a:pt x="5674" y="16935"/>
                  <a:pt x="3900" y="21510"/>
                </a:cubicBezTo>
                <a:lnTo>
                  <a:pt x="3868" y="21600"/>
                </a:lnTo>
                <a:lnTo>
                  <a:pt x="0" y="11626"/>
                </a:lnTo>
                <a:lnTo>
                  <a:pt x="32" y="11536"/>
                </a:lnTo>
                <a:cubicBezTo>
                  <a:pt x="2796" y="4409"/>
                  <a:pt x="6615" y="0"/>
                  <a:pt x="10833" y="0"/>
                </a:cubicBezTo>
                <a:close/>
              </a:path>
            </a:pathLst>
          </a:custGeom>
          <a:solidFill>
            <a:srgbClr val="979797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809139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3561"/>
          </a:p>
        </p:txBody>
      </p:sp>
      <p:sp>
        <p:nvSpPr>
          <p:cNvPr id="18" name="Freeform 37">
            <a:extLst>
              <a:ext uri="{FF2B5EF4-FFF2-40B4-BE49-F238E27FC236}">
                <a16:creationId xmlns="" xmlns:a16="http://schemas.microsoft.com/office/drawing/2014/main" id="{D14397CD-C841-EA4C-9648-D2357C0104AE}"/>
              </a:ext>
            </a:extLst>
          </p:cNvPr>
          <p:cNvSpPr/>
          <p:nvPr userDrawn="1"/>
        </p:nvSpPr>
        <p:spPr>
          <a:xfrm rot="2645162">
            <a:off x="13625944" y="6972850"/>
            <a:ext cx="1652538" cy="4274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74" y="0"/>
                </a:moveTo>
                <a:lnTo>
                  <a:pt x="10064" y="31"/>
                </a:lnTo>
                <a:cubicBezTo>
                  <a:pt x="17191" y="2787"/>
                  <a:pt x="21600" y="6595"/>
                  <a:pt x="21600" y="10800"/>
                </a:cubicBezTo>
                <a:cubicBezTo>
                  <a:pt x="21600" y="15005"/>
                  <a:pt x="17191" y="18813"/>
                  <a:pt x="10064" y="21569"/>
                </a:cubicBezTo>
                <a:lnTo>
                  <a:pt x="9974" y="21600"/>
                </a:lnTo>
                <a:lnTo>
                  <a:pt x="0" y="17744"/>
                </a:lnTo>
                <a:lnTo>
                  <a:pt x="90" y="17712"/>
                </a:lnTo>
                <a:cubicBezTo>
                  <a:pt x="4665" y="15943"/>
                  <a:pt x="7495" y="13499"/>
                  <a:pt x="7495" y="10800"/>
                </a:cubicBezTo>
                <a:cubicBezTo>
                  <a:pt x="7495" y="8101"/>
                  <a:pt x="4665" y="5657"/>
                  <a:pt x="90" y="3888"/>
                </a:cubicBezTo>
                <a:lnTo>
                  <a:pt x="0" y="3856"/>
                </a:lnTo>
                <a:close/>
              </a:path>
            </a:pathLst>
          </a:custGeom>
          <a:solidFill>
            <a:srgbClr val="BF242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809139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3561"/>
          </a:p>
        </p:txBody>
      </p:sp>
      <p:sp>
        <p:nvSpPr>
          <p:cNvPr id="20" name="Triangle 11">
            <a:extLst>
              <a:ext uri="{FF2B5EF4-FFF2-40B4-BE49-F238E27FC236}">
                <a16:creationId xmlns="" xmlns:a16="http://schemas.microsoft.com/office/drawing/2014/main" id="{350EDF65-8F16-B849-B7E6-29CF64C1F63C}"/>
              </a:ext>
            </a:extLst>
          </p:cNvPr>
          <p:cNvSpPr/>
          <p:nvPr userDrawn="1"/>
        </p:nvSpPr>
        <p:spPr>
          <a:xfrm rot="5388105">
            <a:off x="12480269" y="4510196"/>
            <a:ext cx="1864099" cy="1192266"/>
          </a:xfrm>
          <a:prstGeom prst="triangle">
            <a:avLst/>
          </a:prstGeom>
          <a:solidFill>
            <a:srgbClr val="BF242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809139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3561"/>
          </a:p>
        </p:txBody>
      </p:sp>
      <p:sp>
        <p:nvSpPr>
          <p:cNvPr id="22" name="Triangle 8">
            <a:extLst>
              <a:ext uri="{FF2B5EF4-FFF2-40B4-BE49-F238E27FC236}">
                <a16:creationId xmlns="" xmlns:a16="http://schemas.microsoft.com/office/drawing/2014/main" id="{0EDF121D-F312-844B-A1C5-3D549F39B466}"/>
              </a:ext>
            </a:extLst>
          </p:cNvPr>
          <p:cNvSpPr/>
          <p:nvPr userDrawn="1"/>
        </p:nvSpPr>
        <p:spPr>
          <a:xfrm rot="10841721">
            <a:off x="14404246" y="7513186"/>
            <a:ext cx="1864101" cy="1192266"/>
          </a:xfrm>
          <a:prstGeom prst="triangle">
            <a:avLst/>
          </a:prstGeom>
          <a:solidFill>
            <a:srgbClr val="979797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809139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3561"/>
          </a:p>
        </p:txBody>
      </p:sp>
      <p:sp>
        <p:nvSpPr>
          <p:cNvPr id="23" name="Triangle 43">
            <a:extLst>
              <a:ext uri="{FF2B5EF4-FFF2-40B4-BE49-F238E27FC236}">
                <a16:creationId xmlns="" xmlns:a16="http://schemas.microsoft.com/office/drawing/2014/main" id="{89FCBF34-218A-C44F-8567-3927E0298A77}"/>
              </a:ext>
            </a:extLst>
          </p:cNvPr>
          <p:cNvSpPr/>
          <p:nvPr userDrawn="1"/>
        </p:nvSpPr>
        <p:spPr>
          <a:xfrm rot="16200000">
            <a:off x="11393476" y="9441656"/>
            <a:ext cx="1864097" cy="1192266"/>
          </a:xfrm>
          <a:prstGeom prst="triangle">
            <a:avLst/>
          </a:prstGeom>
          <a:solidFill>
            <a:srgbClr val="BF242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809139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3561"/>
          </a:p>
        </p:txBody>
      </p:sp>
      <p:sp>
        <p:nvSpPr>
          <p:cNvPr id="26" name="Triangle 44">
            <a:extLst>
              <a:ext uri="{FF2B5EF4-FFF2-40B4-BE49-F238E27FC236}">
                <a16:creationId xmlns="" xmlns:a16="http://schemas.microsoft.com/office/drawing/2014/main" id="{F363EC07-C911-B149-A5F3-2560E5F4E446}"/>
              </a:ext>
            </a:extLst>
          </p:cNvPr>
          <p:cNvSpPr/>
          <p:nvPr userDrawn="1"/>
        </p:nvSpPr>
        <p:spPr>
          <a:xfrm rot="160587">
            <a:off x="9573494" y="6514208"/>
            <a:ext cx="1864098" cy="1192266"/>
          </a:xfrm>
          <a:prstGeom prst="triangle">
            <a:avLst/>
          </a:prstGeom>
          <a:solidFill>
            <a:srgbClr val="979797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809139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3561"/>
          </a:p>
        </p:txBody>
      </p:sp>
      <p:sp>
        <p:nvSpPr>
          <p:cNvPr id="35" name="Text Placeholder 34">
            <a:extLst>
              <a:ext uri="{FF2B5EF4-FFF2-40B4-BE49-F238E27FC236}">
                <a16:creationId xmlns="" xmlns:a16="http://schemas.microsoft.com/office/drawing/2014/main" id="{8EF3275A-D774-C840-84ED-E3B39BA4C0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276209" y="3831065"/>
            <a:ext cx="5125310" cy="14874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4000">
                <a:solidFill>
                  <a:srgbClr val="D12027"/>
                </a:solidFill>
              </a:defRPr>
            </a:lvl1pPr>
            <a:lvl2pPr marL="457200" indent="0">
              <a:buNone/>
              <a:defRPr sz="4400">
                <a:solidFill>
                  <a:srgbClr val="C00000"/>
                </a:solidFill>
              </a:defRPr>
            </a:lvl2pPr>
            <a:lvl3pPr marL="914400" indent="0">
              <a:buNone/>
              <a:defRPr sz="4400">
                <a:solidFill>
                  <a:srgbClr val="C00000"/>
                </a:solidFill>
              </a:defRPr>
            </a:lvl3pPr>
            <a:lvl4pPr marL="1371600" indent="0">
              <a:buNone/>
              <a:defRPr sz="4400">
                <a:solidFill>
                  <a:srgbClr val="C00000"/>
                </a:solidFill>
              </a:defRPr>
            </a:lvl4pPr>
            <a:lvl5pPr marL="1828800" indent="0">
              <a:buNone/>
              <a:defRPr sz="4400">
                <a:solidFill>
                  <a:srgbClr val="C00000"/>
                </a:solidFill>
              </a:defRPr>
            </a:lvl5pPr>
          </a:lstStyle>
          <a:p>
            <a:pPr lvl="0"/>
            <a:endParaRPr lang="hr-HR" dirty="0"/>
          </a:p>
        </p:txBody>
      </p:sp>
      <p:sp>
        <p:nvSpPr>
          <p:cNvPr id="43" name="Text Placeholder 27">
            <a:extLst>
              <a:ext uri="{FF2B5EF4-FFF2-40B4-BE49-F238E27FC236}">
                <a16:creationId xmlns="" xmlns:a16="http://schemas.microsoft.com/office/drawing/2014/main" id="{3BE99C58-E890-0C41-8731-608960C1C3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680094" y="5367995"/>
            <a:ext cx="3937000" cy="17076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3F475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46" name="Text Placeholder 27">
            <a:extLst>
              <a:ext uri="{FF2B5EF4-FFF2-40B4-BE49-F238E27FC236}">
                <a16:creationId xmlns="" xmlns:a16="http://schemas.microsoft.com/office/drawing/2014/main" id="{105F8BDA-02BD-2246-9AA7-50215A0B78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94433" y="5402681"/>
            <a:ext cx="5125310" cy="17076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47" name="Text Placeholder 34">
            <a:extLst>
              <a:ext uri="{FF2B5EF4-FFF2-40B4-BE49-F238E27FC236}">
                <a16:creationId xmlns="" xmlns:a16="http://schemas.microsoft.com/office/drawing/2014/main" id="{965C063B-D81F-0D45-852B-696AE60E65B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8275354" y="8058047"/>
            <a:ext cx="5125310" cy="14874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4000">
                <a:solidFill>
                  <a:srgbClr val="D12027"/>
                </a:solidFill>
              </a:defRPr>
            </a:lvl1pPr>
            <a:lvl2pPr marL="457200" indent="0">
              <a:buNone/>
              <a:defRPr sz="4400">
                <a:solidFill>
                  <a:srgbClr val="C00000"/>
                </a:solidFill>
              </a:defRPr>
            </a:lvl2pPr>
            <a:lvl3pPr marL="914400" indent="0">
              <a:buNone/>
              <a:defRPr sz="4400">
                <a:solidFill>
                  <a:srgbClr val="C00000"/>
                </a:solidFill>
              </a:defRPr>
            </a:lvl3pPr>
            <a:lvl4pPr marL="1371600" indent="0">
              <a:buNone/>
              <a:defRPr sz="4400">
                <a:solidFill>
                  <a:srgbClr val="C00000"/>
                </a:solidFill>
              </a:defRPr>
            </a:lvl4pPr>
            <a:lvl5pPr marL="1828800" indent="0">
              <a:buNone/>
              <a:defRPr sz="4400">
                <a:solidFill>
                  <a:srgbClr val="C00000"/>
                </a:solidFill>
              </a:defRPr>
            </a:lvl5pPr>
          </a:lstStyle>
          <a:p>
            <a:pPr lvl="0"/>
            <a:endParaRPr lang="hr-HR" dirty="0"/>
          </a:p>
        </p:txBody>
      </p:sp>
      <p:sp>
        <p:nvSpPr>
          <p:cNvPr id="48" name="Text Placeholder 34">
            <a:extLst>
              <a:ext uri="{FF2B5EF4-FFF2-40B4-BE49-F238E27FC236}">
                <a16:creationId xmlns="" xmlns:a16="http://schemas.microsoft.com/office/drawing/2014/main" id="{08862A58-53AC-6E49-AB03-A208D1473A8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394433" y="8088405"/>
            <a:ext cx="5125310" cy="14874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4000">
                <a:solidFill>
                  <a:srgbClr val="D12027"/>
                </a:solidFill>
              </a:defRPr>
            </a:lvl1pPr>
            <a:lvl2pPr marL="457200" indent="0">
              <a:buNone/>
              <a:defRPr sz="4400">
                <a:solidFill>
                  <a:srgbClr val="C00000"/>
                </a:solidFill>
              </a:defRPr>
            </a:lvl2pPr>
            <a:lvl3pPr marL="914400" indent="0">
              <a:buNone/>
              <a:defRPr sz="4400">
                <a:solidFill>
                  <a:srgbClr val="C00000"/>
                </a:solidFill>
              </a:defRPr>
            </a:lvl3pPr>
            <a:lvl4pPr marL="1371600" indent="0">
              <a:buNone/>
              <a:defRPr sz="4400">
                <a:solidFill>
                  <a:srgbClr val="C00000"/>
                </a:solidFill>
              </a:defRPr>
            </a:lvl4pPr>
            <a:lvl5pPr marL="1828800" indent="0">
              <a:buNone/>
              <a:defRPr sz="4400">
                <a:solidFill>
                  <a:srgbClr val="C00000"/>
                </a:solidFill>
              </a:defRPr>
            </a:lvl5pPr>
          </a:lstStyle>
          <a:p>
            <a:pPr lvl="0"/>
            <a:endParaRPr lang="hr-HR" dirty="0"/>
          </a:p>
        </p:txBody>
      </p:sp>
      <p:sp>
        <p:nvSpPr>
          <p:cNvPr id="49" name="Text Placeholder 34">
            <a:extLst>
              <a:ext uri="{FF2B5EF4-FFF2-40B4-BE49-F238E27FC236}">
                <a16:creationId xmlns="" xmlns:a16="http://schemas.microsoft.com/office/drawing/2014/main" id="{1E284F67-49FA-5841-BEBD-8F8EEF7A52E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94433" y="3741204"/>
            <a:ext cx="5125310" cy="14874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4000">
                <a:solidFill>
                  <a:srgbClr val="D12027"/>
                </a:solidFill>
              </a:defRPr>
            </a:lvl1pPr>
            <a:lvl2pPr marL="457200" indent="0">
              <a:buNone/>
              <a:defRPr sz="4400">
                <a:solidFill>
                  <a:srgbClr val="C00000"/>
                </a:solidFill>
              </a:defRPr>
            </a:lvl2pPr>
            <a:lvl3pPr marL="914400" indent="0">
              <a:buNone/>
              <a:defRPr sz="4400">
                <a:solidFill>
                  <a:srgbClr val="C00000"/>
                </a:solidFill>
              </a:defRPr>
            </a:lvl3pPr>
            <a:lvl4pPr marL="1371600" indent="0">
              <a:buNone/>
              <a:defRPr sz="4400">
                <a:solidFill>
                  <a:srgbClr val="C00000"/>
                </a:solidFill>
              </a:defRPr>
            </a:lvl4pPr>
            <a:lvl5pPr marL="1828800" indent="0">
              <a:buNone/>
              <a:defRPr sz="4400">
                <a:solidFill>
                  <a:srgbClr val="C00000"/>
                </a:solidFill>
              </a:defRPr>
            </a:lvl5pPr>
          </a:lstStyle>
          <a:p>
            <a:pPr lvl="0"/>
            <a:endParaRPr lang="hr-HR" dirty="0"/>
          </a:p>
        </p:txBody>
      </p:sp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A4AA8D00-3F7D-3142-B367-7FB31B7080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977542"/>
            <a:ext cx="24120475" cy="1853494"/>
          </a:xfrm>
          <a:prstGeom prst="rect">
            <a:avLst/>
          </a:prstGeom>
        </p:spPr>
      </p:pic>
      <p:sp>
        <p:nvSpPr>
          <p:cNvPr id="36" name="Date Placeholder 3">
            <a:extLst>
              <a:ext uri="{FF2B5EF4-FFF2-40B4-BE49-F238E27FC236}">
                <a16:creationId xmlns="" xmlns:a16="http://schemas.microsoft.com/office/drawing/2014/main" id="{3DC6E69E-24C4-E44D-81FD-E672224236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="" xmlns:a16="http://schemas.microsoft.com/office/drawing/2014/main" id="{46E14C89-D0AC-4F44-AD49-6CA21A98D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25" name="Title 1">
            <a:extLst>
              <a:ext uri="{FF2B5EF4-FFF2-40B4-BE49-F238E27FC236}">
                <a16:creationId xmlns="" xmlns:a16="http://schemas.microsoft.com/office/drawing/2014/main" id="{59CC4D41-2535-DA42-949D-CFA782A4D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5"/>
            <a:ext cx="21110829" cy="144756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2272028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vezani proce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27">
            <a:extLst>
              <a:ext uri="{FF2B5EF4-FFF2-40B4-BE49-F238E27FC236}">
                <a16:creationId xmlns="" xmlns:a16="http://schemas.microsoft.com/office/drawing/2014/main" id="{3BE99C58-E890-0C41-8731-608960C1C3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69483" y="8110320"/>
            <a:ext cx="3937000" cy="17076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13" name="กลุ่ม 156">
            <a:extLst>
              <a:ext uri="{FF2B5EF4-FFF2-40B4-BE49-F238E27FC236}">
                <a16:creationId xmlns="" xmlns:a16="http://schemas.microsoft.com/office/drawing/2014/main" id="{BBDE07A2-F57D-9E41-A865-9D53131BFA3F}"/>
              </a:ext>
            </a:extLst>
          </p:cNvPr>
          <p:cNvSpPr/>
          <p:nvPr userDrawn="1"/>
        </p:nvSpPr>
        <p:spPr>
          <a:xfrm>
            <a:off x="7356665" y="7250469"/>
            <a:ext cx="2808259" cy="2791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31" y="11336"/>
                </a:moveTo>
                <a:cubicBezTo>
                  <a:pt x="21600" y="10746"/>
                  <a:pt x="21600" y="10746"/>
                  <a:pt x="21600" y="10746"/>
                </a:cubicBezTo>
                <a:cubicBezTo>
                  <a:pt x="21520" y="9353"/>
                  <a:pt x="21520" y="9353"/>
                  <a:pt x="21520" y="9353"/>
                </a:cubicBezTo>
                <a:cubicBezTo>
                  <a:pt x="19644" y="9004"/>
                  <a:pt x="19644" y="9004"/>
                  <a:pt x="19644" y="9004"/>
                </a:cubicBezTo>
                <a:cubicBezTo>
                  <a:pt x="19590" y="8629"/>
                  <a:pt x="19483" y="8281"/>
                  <a:pt x="19349" y="7906"/>
                </a:cubicBezTo>
                <a:cubicBezTo>
                  <a:pt x="20796" y="6646"/>
                  <a:pt x="20796" y="6646"/>
                  <a:pt x="20796" y="6646"/>
                </a:cubicBezTo>
                <a:cubicBezTo>
                  <a:pt x="20206" y="5413"/>
                  <a:pt x="20206" y="5413"/>
                  <a:pt x="20206" y="5413"/>
                </a:cubicBezTo>
                <a:cubicBezTo>
                  <a:pt x="18331" y="5815"/>
                  <a:pt x="18331" y="5815"/>
                  <a:pt x="18331" y="5815"/>
                </a:cubicBezTo>
                <a:cubicBezTo>
                  <a:pt x="18089" y="5467"/>
                  <a:pt x="17848" y="5119"/>
                  <a:pt x="17553" y="4797"/>
                </a:cubicBezTo>
                <a:cubicBezTo>
                  <a:pt x="18411" y="3109"/>
                  <a:pt x="18411" y="3109"/>
                  <a:pt x="18411" y="3109"/>
                </a:cubicBezTo>
                <a:cubicBezTo>
                  <a:pt x="17366" y="2198"/>
                  <a:pt x="17366" y="2198"/>
                  <a:pt x="17366" y="2198"/>
                </a:cubicBezTo>
                <a:cubicBezTo>
                  <a:pt x="15811" y="3269"/>
                  <a:pt x="15811" y="3269"/>
                  <a:pt x="15811" y="3269"/>
                </a:cubicBezTo>
                <a:cubicBezTo>
                  <a:pt x="15490" y="3055"/>
                  <a:pt x="15141" y="2867"/>
                  <a:pt x="14793" y="2707"/>
                </a:cubicBezTo>
                <a:cubicBezTo>
                  <a:pt x="14954" y="804"/>
                  <a:pt x="14954" y="804"/>
                  <a:pt x="14954" y="804"/>
                </a:cubicBezTo>
                <a:cubicBezTo>
                  <a:pt x="13641" y="375"/>
                  <a:pt x="13641" y="375"/>
                  <a:pt x="13641" y="375"/>
                </a:cubicBezTo>
                <a:cubicBezTo>
                  <a:pt x="12596" y="1956"/>
                  <a:pt x="12596" y="1956"/>
                  <a:pt x="12596" y="1956"/>
                </a:cubicBezTo>
                <a:cubicBezTo>
                  <a:pt x="12194" y="1876"/>
                  <a:pt x="11765" y="1822"/>
                  <a:pt x="11336" y="1796"/>
                </a:cubicBezTo>
                <a:cubicBezTo>
                  <a:pt x="10746" y="0"/>
                  <a:pt x="10746" y="0"/>
                  <a:pt x="10746" y="0"/>
                </a:cubicBezTo>
                <a:cubicBezTo>
                  <a:pt x="9380" y="80"/>
                  <a:pt x="9380" y="80"/>
                  <a:pt x="9380" y="80"/>
                </a:cubicBezTo>
                <a:cubicBezTo>
                  <a:pt x="9031" y="1956"/>
                  <a:pt x="9031" y="1956"/>
                  <a:pt x="9031" y="1956"/>
                </a:cubicBezTo>
                <a:cubicBezTo>
                  <a:pt x="8656" y="2010"/>
                  <a:pt x="8281" y="2117"/>
                  <a:pt x="7906" y="2251"/>
                </a:cubicBezTo>
                <a:cubicBezTo>
                  <a:pt x="6673" y="804"/>
                  <a:pt x="6673" y="804"/>
                  <a:pt x="6673" y="804"/>
                </a:cubicBezTo>
                <a:cubicBezTo>
                  <a:pt x="5440" y="1394"/>
                  <a:pt x="5440" y="1394"/>
                  <a:pt x="5440" y="1394"/>
                </a:cubicBezTo>
                <a:cubicBezTo>
                  <a:pt x="5815" y="3269"/>
                  <a:pt x="5815" y="3269"/>
                  <a:pt x="5815" y="3269"/>
                </a:cubicBezTo>
                <a:cubicBezTo>
                  <a:pt x="5467" y="3511"/>
                  <a:pt x="5119" y="3752"/>
                  <a:pt x="4797" y="4047"/>
                </a:cubicBezTo>
                <a:cubicBezTo>
                  <a:pt x="3109" y="3216"/>
                  <a:pt x="3109" y="3216"/>
                  <a:pt x="3109" y="3216"/>
                </a:cubicBezTo>
                <a:cubicBezTo>
                  <a:pt x="2224" y="4234"/>
                  <a:pt x="2224" y="4234"/>
                  <a:pt x="2224" y="4234"/>
                </a:cubicBezTo>
                <a:cubicBezTo>
                  <a:pt x="3296" y="5789"/>
                  <a:pt x="3296" y="5789"/>
                  <a:pt x="3296" y="5789"/>
                </a:cubicBezTo>
                <a:cubicBezTo>
                  <a:pt x="3082" y="6110"/>
                  <a:pt x="2867" y="6459"/>
                  <a:pt x="2707" y="6807"/>
                </a:cubicBezTo>
                <a:cubicBezTo>
                  <a:pt x="831" y="6646"/>
                  <a:pt x="831" y="6646"/>
                  <a:pt x="831" y="6646"/>
                </a:cubicBezTo>
                <a:cubicBezTo>
                  <a:pt x="375" y="7959"/>
                  <a:pt x="375" y="7959"/>
                  <a:pt x="375" y="7959"/>
                </a:cubicBezTo>
                <a:cubicBezTo>
                  <a:pt x="1956" y="9004"/>
                  <a:pt x="1956" y="9004"/>
                  <a:pt x="1956" y="9004"/>
                </a:cubicBezTo>
                <a:cubicBezTo>
                  <a:pt x="1876" y="9406"/>
                  <a:pt x="1822" y="9835"/>
                  <a:pt x="1796" y="10264"/>
                </a:cubicBezTo>
                <a:cubicBezTo>
                  <a:pt x="0" y="10854"/>
                  <a:pt x="0" y="10854"/>
                  <a:pt x="0" y="10854"/>
                </a:cubicBezTo>
                <a:cubicBezTo>
                  <a:pt x="107" y="12220"/>
                  <a:pt x="107" y="12220"/>
                  <a:pt x="107" y="12220"/>
                </a:cubicBezTo>
                <a:cubicBezTo>
                  <a:pt x="1956" y="12569"/>
                  <a:pt x="1956" y="12569"/>
                  <a:pt x="1956" y="12569"/>
                </a:cubicBezTo>
                <a:cubicBezTo>
                  <a:pt x="2037" y="12944"/>
                  <a:pt x="2117" y="13319"/>
                  <a:pt x="2251" y="13694"/>
                </a:cubicBezTo>
                <a:cubicBezTo>
                  <a:pt x="804" y="14927"/>
                  <a:pt x="804" y="14927"/>
                  <a:pt x="804" y="14927"/>
                </a:cubicBezTo>
                <a:cubicBezTo>
                  <a:pt x="1394" y="16160"/>
                  <a:pt x="1394" y="16160"/>
                  <a:pt x="1394" y="16160"/>
                </a:cubicBezTo>
                <a:cubicBezTo>
                  <a:pt x="3269" y="15785"/>
                  <a:pt x="3269" y="15785"/>
                  <a:pt x="3269" y="15785"/>
                </a:cubicBezTo>
                <a:cubicBezTo>
                  <a:pt x="3511" y="16133"/>
                  <a:pt x="3779" y="16481"/>
                  <a:pt x="4047" y="16803"/>
                </a:cubicBezTo>
                <a:cubicBezTo>
                  <a:pt x="3216" y="18491"/>
                  <a:pt x="3216" y="18491"/>
                  <a:pt x="3216" y="18491"/>
                </a:cubicBezTo>
                <a:cubicBezTo>
                  <a:pt x="4234" y="19376"/>
                  <a:pt x="4234" y="19376"/>
                  <a:pt x="4234" y="19376"/>
                </a:cubicBezTo>
                <a:cubicBezTo>
                  <a:pt x="5815" y="18331"/>
                  <a:pt x="5815" y="18331"/>
                  <a:pt x="5815" y="18331"/>
                </a:cubicBezTo>
                <a:cubicBezTo>
                  <a:pt x="6137" y="18545"/>
                  <a:pt x="6459" y="18733"/>
                  <a:pt x="6807" y="18893"/>
                </a:cubicBezTo>
                <a:cubicBezTo>
                  <a:pt x="6673" y="20769"/>
                  <a:pt x="6673" y="20769"/>
                  <a:pt x="6673" y="20769"/>
                </a:cubicBezTo>
                <a:cubicBezTo>
                  <a:pt x="7959" y="21225"/>
                  <a:pt x="7959" y="21225"/>
                  <a:pt x="7959" y="21225"/>
                </a:cubicBezTo>
                <a:cubicBezTo>
                  <a:pt x="9004" y="19644"/>
                  <a:pt x="9004" y="19644"/>
                  <a:pt x="9004" y="19644"/>
                </a:cubicBezTo>
                <a:cubicBezTo>
                  <a:pt x="9433" y="19724"/>
                  <a:pt x="9835" y="19778"/>
                  <a:pt x="10264" y="19804"/>
                </a:cubicBezTo>
                <a:cubicBezTo>
                  <a:pt x="10880" y="21600"/>
                  <a:pt x="10880" y="21600"/>
                  <a:pt x="10880" y="21600"/>
                </a:cubicBezTo>
                <a:cubicBezTo>
                  <a:pt x="12247" y="21520"/>
                  <a:pt x="12247" y="21520"/>
                  <a:pt x="12247" y="21520"/>
                </a:cubicBezTo>
                <a:cubicBezTo>
                  <a:pt x="12596" y="19644"/>
                  <a:pt x="12596" y="19644"/>
                  <a:pt x="12596" y="19644"/>
                </a:cubicBezTo>
                <a:cubicBezTo>
                  <a:pt x="12971" y="19563"/>
                  <a:pt x="13346" y="19483"/>
                  <a:pt x="13694" y="19349"/>
                </a:cubicBezTo>
                <a:cubicBezTo>
                  <a:pt x="14954" y="20796"/>
                  <a:pt x="14954" y="20796"/>
                  <a:pt x="14954" y="20796"/>
                </a:cubicBezTo>
                <a:cubicBezTo>
                  <a:pt x="16187" y="20206"/>
                  <a:pt x="16187" y="20206"/>
                  <a:pt x="16187" y="20206"/>
                </a:cubicBezTo>
                <a:cubicBezTo>
                  <a:pt x="15785" y="18331"/>
                  <a:pt x="15785" y="18331"/>
                  <a:pt x="15785" y="18331"/>
                </a:cubicBezTo>
                <a:cubicBezTo>
                  <a:pt x="16160" y="18089"/>
                  <a:pt x="16481" y="17821"/>
                  <a:pt x="16803" y="17553"/>
                </a:cubicBezTo>
                <a:cubicBezTo>
                  <a:pt x="18491" y="18384"/>
                  <a:pt x="18491" y="18384"/>
                  <a:pt x="18491" y="18384"/>
                </a:cubicBezTo>
                <a:cubicBezTo>
                  <a:pt x="19402" y="17366"/>
                  <a:pt x="19402" y="17366"/>
                  <a:pt x="19402" y="17366"/>
                </a:cubicBezTo>
                <a:cubicBezTo>
                  <a:pt x="18331" y="15785"/>
                  <a:pt x="18331" y="15785"/>
                  <a:pt x="18331" y="15785"/>
                </a:cubicBezTo>
                <a:cubicBezTo>
                  <a:pt x="18545" y="15463"/>
                  <a:pt x="18733" y="15141"/>
                  <a:pt x="18893" y="14793"/>
                </a:cubicBezTo>
                <a:cubicBezTo>
                  <a:pt x="20796" y="14927"/>
                  <a:pt x="20796" y="14927"/>
                  <a:pt x="20796" y="14927"/>
                </a:cubicBezTo>
                <a:cubicBezTo>
                  <a:pt x="21225" y="13641"/>
                  <a:pt x="21225" y="13641"/>
                  <a:pt x="21225" y="13641"/>
                </a:cubicBezTo>
                <a:cubicBezTo>
                  <a:pt x="19644" y="12596"/>
                  <a:pt x="19644" y="12596"/>
                  <a:pt x="19644" y="12596"/>
                </a:cubicBezTo>
                <a:cubicBezTo>
                  <a:pt x="19724" y="12194"/>
                  <a:pt x="19804" y="11765"/>
                  <a:pt x="19831" y="11336"/>
                </a:cubicBezTo>
                <a:close/>
                <a:moveTo>
                  <a:pt x="4556" y="13855"/>
                </a:moveTo>
                <a:cubicBezTo>
                  <a:pt x="2867" y="10398"/>
                  <a:pt x="4315" y="6244"/>
                  <a:pt x="7745" y="4556"/>
                </a:cubicBezTo>
                <a:cubicBezTo>
                  <a:pt x="11202" y="2867"/>
                  <a:pt x="15356" y="4288"/>
                  <a:pt x="17044" y="7745"/>
                </a:cubicBezTo>
                <a:cubicBezTo>
                  <a:pt x="18733" y="11175"/>
                  <a:pt x="17312" y="15356"/>
                  <a:pt x="13855" y="17044"/>
                </a:cubicBezTo>
                <a:cubicBezTo>
                  <a:pt x="10425" y="18733"/>
                  <a:pt x="6244" y="17312"/>
                  <a:pt x="4556" y="13855"/>
                </a:cubicBezTo>
                <a:close/>
              </a:path>
            </a:pathLst>
          </a:custGeom>
          <a:solidFill>
            <a:srgbClr val="979797"/>
          </a:solidFill>
          <a:ln w="12700">
            <a:miter lim="400000"/>
          </a:ln>
        </p:spPr>
        <p:txBody>
          <a:bodyPr lIns="0" tIns="0" rIns="0" bIns="0"/>
          <a:lstStyle/>
          <a:p>
            <a:pPr algn="l" defTabSz="4346406">
              <a:defRPr sz="134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" name="Oval 3">
            <a:extLst>
              <a:ext uri="{FF2B5EF4-FFF2-40B4-BE49-F238E27FC236}">
                <a16:creationId xmlns="" xmlns:a16="http://schemas.microsoft.com/office/drawing/2014/main" id="{305C4687-4168-B943-A9D3-70C161F3FBD1}"/>
              </a:ext>
            </a:extLst>
          </p:cNvPr>
          <p:cNvSpPr/>
          <p:nvPr userDrawn="1"/>
        </p:nvSpPr>
        <p:spPr>
          <a:xfrm>
            <a:off x="8026135" y="7920794"/>
            <a:ext cx="1467451" cy="1467453"/>
          </a:xfrm>
          <a:prstGeom prst="ellipse">
            <a:avLst/>
          </a:prstGeom>
          <a:solidFill>
            <a:srgbClr val="BF242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828891">
              <a:defRPr sz="7200" b="0">
                <a:solidFill>
                  <a:srgbClr val="F7F9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" name="กลุ่ม 151">
            <a:extLst>
              <a:ext uri="{FF2B5EF4-FFF2-40B4-BE49-F238E27FC236}">
                <a16:creationId xmlns="" xmlns:a16="http://schemas.microsoft.com/office/drawing/2014/main" id="{CE4D2835-86B3-C143-8A88-3B385AD52028}"/>
              </a:ext>
            </a:extLst>
          </p:cNvPr>
          <p:cNvSpPr/>
          <p:nvPr userDrawn="1"/>
        </p:nvSpPr>
        <p:spPr>
          <a:xfrm>
            <a:off x="9373978" y="4913565"/>
            <a:ext cx="3301141" cy="3281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31" y="11336"/>
                </a:moveTo>
                <a:cubicBezTo>
                  <a:pt x="21600" y="10746"/>
                  <a:pt x="21600" y="10746"/>
                  <a:pt x="21600" y="10746"/>
                </a:cubicBezTo>
                <a:cubicBezTo>
                  <a:pt x="21520" y="9353"/>
                  <a:pt x="21520" y="9353"/>
                  <a:pt x="21520" y="9353"/>
                </a:cubicBezTo>
                <a:cubicBezTo>
                  <a:pt x="19644" y="9004"/>
                  <a:pt x="19644" y="9004"/>
                  <a:pt x="19644" y="9004"/>
                </a:cubicBezTo>
                <a:cubicBezTo>
                  <a:pt x="19590" y="8629"/>
                  <a:pt x="19483" y="8281"/>
                  <a:pt x="19349" y="7906"/>
                </a:cubicBezTo>
                <a:cubicBezTo>
                  <a:pt x="20796" y="6646"/>
                  <a:pt x="20796" y="6646"/>
                  <a:pt x="20796" y="6646"/>
                </a:cubicBezTo>
                <a:cubicBezTo>
                  <a:pt x="20206" y="5413"/>
                  <a:pt x="20206" y="5413"/>
                  <a:pt x="20206" y="5413"/>
                </a:cubicBezTo>
                <a:cubicBezTo>
                  <a:pt x="18331" y="5815"/>
                  <a:pt x="18331" y="5815"/>
                  <a:pt x="18331" y="5815"/>
                </a:cubicBezTo>
                <a:cubicBezTo>
                  <a:pt x="18089" y="5467"/>
                  <a:pt x="17848" y="5119"/>
                  <a:pt x="17553" y="4797"/>
                </a:cubicBezTo>
                <a:cubicBezTo>
                  <a:pt x="18411" y="3109"/>
                  <a:pt x="18411" y="3109"/>
                  <a:pt x="18411" y="3109"/>
                </a:cubicBezTo>
                <a:cubicBezTo>
                  <a:pt x="17366" y="2198"/>
                  <a:pt x="17366" y="2198"/>
                  <a:pt x="17366" y="2198"/>
                </a:cubicBezTo>
                <a:cubicBezTo>
                  <a:pt x="15811" y="3269"/>
                  <a:pt x="15811" y="3269"/>
                  <a:pt x="15811" y="3269"/>
                </a:cubicBezTo>
                <a:cubicBezTo>
                  <a:pt x="15490" y="3055"/>
                  <a:pt x="15141" y="2867"/>
                  <a:pt x="14793" y="2707"/>
                </a:cubicBezTo>
                <a:cubicBezTo>
                  <a:pt x="14954" y="804"/>
                  <a:pt x="14954" y="804"/>
                  <a:pt x="14954" y="804"/>
                </a:cubicBezTo>
                <a:cubicBezTo>
                  <a:pt x="13641" y="375"/>
                  <a:pt x="13641" y="375"/>
                  <a:pt x="13641" y="375"/>
                </a:cubicBezTo>
                <a:cubicBezTo>
                  <a:pt x="12596" y="1956"/>
                  <a:pt x="12596" y="1956"/>
                  <a:pt x="12596" y="1956"/>
                </a:cubicBezTo>
                <a:cubicBezTo>
                  <a:pt x="12194" y="1876"/>
                  <a:pt x="11765" y="1822"/>
                  <a:pt x="11336" y="1796"/>
                </a:cubicBezTo>
                <a:cubicBezTo>
                  <a:pt x="10746" y="0"/>
                  <a:pt x="10746" y="0"/>
                  <a:pt x="10746" y="0"/>
                </a:cubicBezTo>
                <a:cubicBezTo>
                  <a:pt x="9380" y="80"/>
                  <a:pt x="9380" y="80"/>
                  <a:pt x="9380" y="80"/>
                </a:cubicBezTo>
                <a:cubicBezTo>
                  <a:pt x="9031" y="1956"/>
                  <a:pt x="9031" y="1956"/>
                  <a:pt x="9031" y="1956"/>
                </a:cubicBezTo>
                <a:cubicBezTo>
                  <a:pt x="8656" y="2010"/>
                  <a:pt x="8281" y="2117"/>
                  <a:pt x="7906" y="2251"/>
                </a:cubicBezTo>
                <a:cubicBezTo>
                  <a:pt x="6673" y="804"/>
                  <a:pt x="6673" y="804"/>
                  <a:pt x="6673" y="804"/>
                </a:cubicBezTo>
                <a:cubicBezTo>
                  <a:pt x="5440" y="1394"/>
                  <a:pt x="5440" y="1394"/>
                  <a:pt x="5440" y="1394"/>
                </a:cubicBezTo>
                <a:cubicBezTo>
                  <a:pt x="5815" y="3269"/>
                  <a:pt x="5815" y="3269"/>
                  <a:pt x="5815" y="3269"/>
                </a:cubicBezTo>
                <a:cubicBezTo>
                  <a:pt x="5467" y="3511"/>
                  <a:pt x="5119" y="3752"/>
                  <a:pt x="4797" y="4047"/>
                </a:cubicBezTo>
                <a:cubicBezTo>
                  <a:pt x="3109" y="3216"/>
                  <a:pt x="3109" y="3216"/>
                  <a:pt x="3109" y="3216"/>
                </a:cubicBezTo>
                <a:cubicBezTo>
                  <a:pt x="2224" y="4234"/>
                  <a:pt x="2224" y="4234"/>
                  <a:pt x="2224" y="4234"/>
                </a:cubicBezTo>
                <a:cubicBezTo>
                  <a:pt x="3296" y="5789"/>
                  <a:pt x="3296" y="5789"/>
                  <a:pt x="3296" y="5789"/>
                </a:cubicBezTo>
                <a:cubicBezTo>
                  <a:pt x="3082" y="6110"/>
                  <a:pt x="2867" y="6459"/>
                  <a:pt x="2707" y="6807"/>
                </a:cubicBezTo>
                <a:cubicBezTo>
                  <a:pt x="831" y="6646"/>
                  <a:pt x="831" y="6646"/>
                  <a:pt x="831" y="6646"/>
                </a:cubicBezTo>
                <a:cubicBezTo>
                  <a:pt x="375" y="7959"/>
                  <a:pt x="375" y="7959"/>
                  <a:pt x="375" y="7959"/>
                </a:cubicBezTo>
                <a:cubicBezTo>
                  <a:pt x="1956" y="9004"/>
                  <a:pt x="1956" y="9004"/>
                  <a:pt x="1956" y="9004"/>
                </a:cubicBezTo>
                <a:cubicBezTo>
                  <a:pt x="1876" y="9406"/>
                  <a:pt x="1822" y="9835"/>
                  <a:pt x="1796" y="10264"/>
                </a:cubicBezTo>
                <a:cubicBezTo>
                  <a:pt x="0" y="10854"/>
                  <a:pt x="0" y="10854"/>
                  <a:pt x="0" y="10854"/>
                </a:cubicBezTo>
                <a:cubicBezTo>
                  <a:pt x="107" y="12220"/>
                  <a:pt x="107" y="12220"/>
                  <a:pt x="107" y="12220"/>
                </a:cubicBezTo>
                <a:cubicBezTo>
                  <a:pt x="1956" y="12569"/>
                  <a:pt x="1956" y="12569"/>
                  <a:pt x="1956" y="12569"/>
                </a:cubicBezTo>
                <a:cubicBezTo>
                  <a:pt x="2037" y="12944"/>
                  <a:pt x="2117" y="13319"/>
                  <a:pt x="2251" y="13694"/>
                </a:cubicBezTo>
                <a:cubicBezTo>
                  <a:pt x="804" y="14927"/>
                  <a:pt x="804" y="14927"/>
                  <a:pt x="804" y="14927"/>
                </a:cubicBezTo>
                <a:cubicBezTo>
                  <a:pt x="1394" y="16160"/>
                  <a:pt x="1394" y="16160"/>
                  <a:pt x="1394" y="16160"/>
                </a:cubicBezTo>
                <a:cubicBezTo>
                  <a:pt x="3269" y="15785"/>
                  <a:pt x="3269" y="15785"/>
                  <a:pt x="3269" y="15785"/>
                </a:cubicBezTo>
                <a:cubicBezTo>
                  <a:pt x="3511" y="16133"/>
                  <a:pt x="3779" y="16481"/>
                  <a:pt x="4047" y="16803"/>
                </a:cubicBezTo>
                <a:cubicBezTo>
                  <a:pt x="3216" y="18491"/>
                  <a:pt x="3216" y="18491"/>
                  <a:pt x="3216" y="18491"/>
                </a:cubicBezTo>
                <a:cubicBezTo>
                  <a:pt x="4234" y="19376"/>
                  <a:pt x="4234" y="19376"/>
                  <a:pt x="4234" y="19376"/>
                </a:cubicBezTo>
                <a:cubicBezTo>
                  <a:pt x="5815" y="18331"/>
                  <a:pt x="5815" y="18331"/>
                  <a:pt x="5815" y="18331"/>
                </a:cubicBezTo>
                <a:cubicBezTo>
                  <a:pt x="6137" y="18545"/>
                  <a:pt x="6459" y="18733"/>
                  <a:pt x="6807" y="18893"/>
                </a:cubicBezTo>
                <a:cubicBezTo>
                  <a:pt x="6673" y="20769"/>
                  <a:pt x="6673" y="20769"/>
                  <a:pt x="6673" y="20769"/>
                </a:cubicBezTo>
                <a:cubicBezTo>
                  <a:pt x="7959" y="21225"/>
                  <a:pt x="7959" y="21225"/>
                  <a:pt x="7959" y="21225"/>
                </a:cubicBezTo>
                <a:cubicBezTo>
                  <a:pt x="9004" y="19644"/>
                  <a:pt x="9004" y="19644"/>
                  <a:pt x="9004" y="19644"/>
                </a:cubicBezTo>
                <a:cubicBezTo>
                  <a:pt x="9433" y="19724"/>
                  <a:pt x="9835" y="19778"/>
                  <a:pt x="10264" y="19804"/>
                </a:cubicBezTo>
                <a:cubicBezTo>
                  <a:pt x="10880" y="21600"/>
                  <a:pt x="10880" y="21600"/>
                  <a:pt x="10880" y="21600"/>
                </a:cubicBezTo>
                <a:cubicBezTo>
                  <a:pt x="12247" y="21520"/>
                  <a:pt x="12247" y="21520"/>
                  <a:pt x="12247" y="21520"/>
                </a:cubicBezTo>
                <a:cubicBezTo>
                  <a:pt x="12596" y="19644"/>
                  <a:pt x="12596" y="19644"/>
                  <a:pt x="12596" y="19644"/>
                </a:cubicBezTo>
                <a:cubicBezTo>
                  <a:pt x="12971" y="19563"/>
                  <a:pt x="13346" y="19483"/>
                  <a:pt x="13694" y="19349"/>
                </a:cubicBezTo>
                <a:cubicBezTo>
                  <a:pt x="14954" y="20796"/>
                  <a:pt x="14954" y="20796"/>
                  <a:pt x="14954" y="20796"/>
                </a:cubicBezTo>
                <a:cubicBezTo>
                  <a:pt x="16187" y="20206"/>
                  <a:pt x="16187" y="20206"/>
                  <a:pt x="16187" y="20206"/>
                </a:cubicBezTo>
                <a:cubicBezTo>
                  <a:pt x="15785" y="18331"/>
                  <a:pt x="15785" y="18331"/>
                  <a:pt x="15785" y="18331"/>
                </a:cubicBezTo>
                <a:cubicBezTo>
                  <a:pt x="16160" y="18089"/>
                  <a:pt x="16481" y="17821"/>
                  <a:pt x="16803" y="17553"/>
                </a:cubicBezTo>
                <a:cubicBezTo>
                  <a:pt x="18491" y="18384"/>
                  <a:pt x="18491" y="18384"/>
                  <a:pt x="18491" y="18384"/>
                </a:cubicBezTo>
                <a:cubicBezTo>
                  <a:pt x="19402" y="17366"/>
                  <a:pt x="19402" y="17366"/>
                  <a:pt x="19402" y="17366"/>
                </a:cubicBezTo>
                <a:cubicBezTo>
                  <a:pt x="18331" y="15785"/>
                  <a:pt x="18331" y="15785"/>
                  <a:pt x="18331" y="15785"/>
                </a:cubicBezTo>
                <a:cubicBezTo>
                  <a:pt x="18545" y="15463"/>
                  <a:pt x="18733" y="15141"/>
                  <a:pt x="18893" y="14793"/>
                </a:cubicBezTo>
                <a:cubicBezTo>
                  <a:pt x="20796" y="14927"/>
                  <a:pt x="20796" y="14927"/>
                  <a:pt x="20796" y="14927"/>
                </a:cubicBezTo>
                <a:cubicBezTo>
                  <a:pt x="21225" y="13641"/>
                  <a:pt x="21225" y="13641"/>
                  <a:pt x="21225" y="13641"/>
                </a:cubicBezTo>
                <a:cubicBezTo>
                  <a:pt x="19644" y="12596"/>
                  <a:pt x="19644" y="12596"/>
                  <a:pt x="19644" y="12596"/>
                </a:cubicBezTo>
                <a:cubicBezTo>
                  <a:pt x="19724" y="12194"/>
                  <a:pt x="19804" y="11765"/>
                  <a:pt x="19831" y="11336"/>
                </a:cubicBezTo>
                <a:close/>
                <a:moveTo>
                  <a:pt x="4556" y="13855"/>
                </a:moveTo>
                <a:cubicBezTo>
                  <a:pt x="2867" y="10398"/>
                  <a:pt x="4315" y="6244"/>
                  <a:pt x="7745" y="4556"/>
                </a:cubicBezTo>
                <a:cubicBezTo>
                  <a:pt x="11202" y="2867"/>
                  <a:pt x="15356" y="4288"/>
                  <a:pt x="17044" y="7745"/>
                </a:cubicBezTo>
                <a:cubicBezTo>
                  <a:pt x="18733" y="11175"/>
                  <a:pt x="17312" y="15356"/>
                  <a:pt x="13855" y="17044"/>
                </a:cubicBezTo>
                <a:cubicBezTo>
                  <a:pt x="10425" y="18733"/>
                  <a:pt x="6244" y="17312"/>
                  <a:pt x="4556" y="13855"/>
                </a:cubicBezTo>
                <a:close/>
              </a:path>
            </a:pathLst>
          </a:custGeom>
          <a:solidFill>
            <a:srgbClr val="BF242B"/>
          </a:solidFill>
          <a:ln w="12700">
            <a:miter lim="400000"/>
          </a:ln>
        </p:spPr>
        <p:txBody>
          <a:bodyPr lIns="0" tIns="0" rIns="0" bIns="0"/>
          <a:lstStyle/>
          <a:p>
            <a:pPr algn="l" defTabSz="4346406">
              <a:defRPr sz="134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" name="Oval 168">
            <a:extLst>
              <a:ext uri="{FF2B5EF4-FFF2-40B4-BE49-F238E27FC236}">
                <a16:creationId xmlns="" xmlns:a16="http://schemas.microsoft.com/office/drawing/2014/main" id="{2ED14DC5-5612-5F4E-BB24-4E86411D6BA5}"/>
              </a:ext>
            </a:extLst>
          </p:cNvPr>
          <p:cNvSpPr/>
          <p:nvPr userDrawn="1"/>
        </p:nvSpPr>
        <p:spPr>
          <a:xfrm>
            <a:off x="10112908" y="5653003"/>
            <a:ext cx="1825831" cy="1825831"/>
          </a:xfrm>
          <a:prstGeom prst="ellipse">
            <a:avLst/>
          </a:prstGeom>
          <a:solidFill>
            <a:srgbClr val="979797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828891">
              <a:defRPr sz="7200" b="0">
                <a:solidFill>
                  <a:srgbClr val="F7F9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" name="กลุ่ม 144">
            <a:extLst>
              <a:ext uri="{FF2B5EF4-FFF2-40B4-BE49-F238E27FC236}">
                <a16:creationId xmlns="" xmlns:a16="http://schemas.microsoft.com/office/drawing/2014/main" id="{32B3F1C0-176A-9B42-8677-D04EFE42E524}"/>
              </a:ext>
            </a:extLst>
          </p:cNvPr>
          <p:cNvSpPr/>
          <p:nvPr userDrawn="1"/>
        </p:nvSpPr>
        <p:spPr>
          <a:xfrm>
            <a:off x="12561931" y="5832133"/>
            <a:ext cx="2808259" cy="2791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31" y="11336"/>
                </a:moveTo>
                <a:cubicBezTo>
                  <a:pt x="21600" y="10746"/>
                  <a:pt x="21600" y="10746"/>
                  <a:pt x="21600" y="10746"/>
                </a:cubicBezTo>
                <a:cubicBezTo>
                  <a:pt x="21520" y="9353"/>
                  <a:pt x="21520" y="9353"/>
                  <a:pt x="21520" y="9353"/>
                </a:cubicBezTo>
                <a:cubicBezTo>
                  <a:pt x="19644" y="9004"/>
                  <a:pt x="19644" y="9004"/>
                  <a:pt x="19644" y="9004"/>
                </a:cubicBezTo>
                <a:cubicBezTo>
                  <a:pt x="19590" y="8629"/>
                  <a:pt x="19483" y="8281"/>
                  <a:pt x="19349" y="7906"/>
                </a:cubicBezTo>
                <a:cubicBezTo>
                  <a:pt x="20796" y="6646"/>
                  <a:pt x="20796" y="6646"/>
                  <a:pt x="20796" y="6646"/>
                </a:cubicBezTo>
                <a:cubicBezTo>
                  <a:pt x="20206" y="5413"/>
                  <a:pt x="20206" y="5413"/>
                  <a:pt x="20206" y="5413"/>
                </a:cubicBezTo>
                <a:cubicBezTo>
                  <a:pt x="18331" y="5815"/>
                  <a:pt x="18331" y="5815"/>
                  <a:pt x="18331" y="5815"/>
                </a:cubicBezTo>
                <a:cubicBezTo>
                  <a:pt x="18089" y="5467"/>
                  <a:pt x="17848" y="5119"/>
                  <a:pt x="17553" y="4797"/>
                </a:cubicBezTo>
                <a:cubicBezTo>
                  <a:pt x="18411" y="3109"/>
                  <a:pt x="18411" y="3109"/>
                  <a:pt x="18411" y="3109"/>
                </a:cubicBezTo>
                <a:cubicBezTo>
                  <a:pt x="17366" y="2198"/>
                  <a:pt x="17366" y="2198"/>
                  <a:pt x="17366" y="2198"/>
                </a:cubicBezTo>
                <a:cubicBezTo>
                  <a:pt x="15811" y="3269"/>
                  <a:pt x="15811" y="3269"/>
                  <a:pt x="15811" y="3269"/>
                </a:cubicBezTo>
                <a:cubicBezTo>
                  <a:pt x="15490" y="3055"/>
                  <a:pt x="15141" y="2867"/>
                  <a:pt x="14793" y="2707"/>
                </a:cubicBezTo>
                <a:cubicBezTo>
                  <a:pt x="14954" y="804"/>
                  <a:pt x="14954" y="804"/>
                  <a:pt x="14954" y="804"/>
                </a:cubicBezTo>
                <a:cubicBezTo>
                  <a:pt x="13641" y="375"/>
                  <a:pt x="13641" y="375"/>
                  <a:pt x="13641" y="375"/>
                </a:cubicBezTo>
                <a:cubicBezTo>
                  <a:pt x="12596" y="1956"/>
                  <a:pt x="12596" y="1956"/>
                  <a:pt x="12596" y="1956"/>
                </a:cubicBezTo>
                <a:cubicBezTo>
                  <a:pt x="12194" y="1876"/>
                  <a:pt x="11765" y="1822"/>
                  <a:pt x="11336" y="1796"/>
                </a:cubicBezTo>
                <a:cubicBezTo>
                  <a:pt x="10746" y="0"/>
                  <a:pt x="10746" y="0"/>
                  <a:pt x="10746" y="0"/>
                </a:cubicBezTo>
                <a:cubicBezTo>
                  <a:pt x="9380" y="80"/>
                  <a:pt x="9380" y="80"/>
                  <a:pt x="9380" y="80"/>
                </a:cubicBezTo>
                <a:cubicBezTo>
                  <a:pt x="9031" y="1956"/>
                  <a:pt x="9031" y="1956"/>
                  <a:pt x="9031" y="1956"/>
                </a:cubicBezTo>
                <a:cubicBezTo>
                  <a:pt x="8656" y="2010"/>
                  <a:pt x="8281" y="2117"/>
                  <a:pt x="7906" y="2251"/>
                </a:cubicBezTo>
                <a:cubicBezTo>
                  <a:pt x="6673" y="804"/>
                  <a:pt x="6673" y="804"/>
                  <a:pt x="6673" y="804"/>
                </a:cubicBezTo>
                <a:cubicBezTo>
                  <a:pt x="5440" y="1394"/>
                  <a:pt x="5440" y="1394"/>
                  <a:pt x="5440" y="1394"/>
                </a:cubicBezTo>
                <a:cubicBezTo>
                  <a:pt x="5815" y="3269"/>
                  <a:pt x="5815" y="3269"/>
                  <a:pt x="5815" y="3269"/>
                </a:cubicBezTo>
                <a:cubicBezTo>
                  <a:pt x="5467" y="3511"/>
                  <a:pt x="5119" y="3752"/>
                  <a:pt x="4797" y="4047"/>
                </a:cubicBezTo>
                <a:cubicBezTo>
                  <a:pt x="3109" y="3216"/>
                  <a:pt x="3109" y="3216"/>
                  <a:pt x="3109" y="3216"/>
                </a:cubicBezTo>
                <a:cubicBezTo>
                  <a:pt x="2224" y="4234"/>
                  <a:pt x="2224" y="4234"/>
                  <a:pt x="2224" y="4234"/>
                </a:cubicBezTo>
                <a:cubicBezTo>
                  <a:pt x="3296" y="5789"/>
                  <a:pt x="3296" y="5789"/>
                  <a:pt x="3296" y="5789"/>
                </a:cubicBezTo>
                <a:cubicBezTo>
                  <a:pt x="3082" y="6110"/>
                  <a:pt x="2867" y="6459"/>
                  <a:pt x="2707" y="6807"/>
                </a:cubicBezTo>
                <a:cubicBezTo>
                  <a:pt x="831" y="6646"/>
                  <a:pt x="831" y="6646"/>
                  <a:pt x="831" y="6646"/>
                </a:cubicBezTo>
                <a:cubicBezTo>
                  <a:pt x="375" y="7959"/>
                  <a:pt x="375" y="7959"/>
                  <a:pt x="375" y="7959"/>
                </a:cubicBezTo>
                <a:cubicBezTo>
                  <a:pt x="1956" y="9004"/>
                  <a:pt x="1956" y="9004"/>
                  <a:pt x="1956" y="9004"/>
                </a:cubicBezTo>
                <a:cubicBezTo>
                  <a:pt x="1876" y="9406"/>
                  <a:pt x="1822" y="9835"/>
                  <a:pt x="1796" y="10264"/>
                </a:cubicBezTo>
                <a:cubicBezTo>
                  <a:pt x="0" y="10854"/>
                  <a:pt x="0" y="10854"/>
                  <a:pt x="0" y="10854"/>
                </a:cubicBezTo>
                <a:cubicBezTo>
                  <a:pt x="107" y="12220"/>
                  <a:pt x="107" y="12220"/>
                  <a:pt x="107" y="12220"/>
                </a:cubicBezTo>
                <a:cubicBezTo>
                  <a:pt x="1956" y="12569"/>
                  <a:pt x="1956" y="12569"/>
                  <a:pt x="1956" y="12569"/>
                </a:cubicBezTo>
                <a:cubicBezTo>
                  <a:pt x="2037" y="12944"/>
                  <a:pt x="2117" y="13319"/>
                  <a:pt x="2251" y="13694"/>
                </a:cubicBezTo>
                <a:cubicBezTo>
                  <a:pt x="804" y="14927"/>
                  <a:pt x="804" y="14927"/>
                  <a:pt x="804" y="14927"/>
                </a:cubicBezTo>
                <a:cubicBezTo>
                  <a:pt x="1394" y="16160"/>
                  <a:pt x="1394" y="16160"/>
                  <a:pt x="1394" y="16160"/>
                </a:cubicBezTo>
                <a:cubicBezTo>
                  <a:pt x="3269" y="15785"/>
                  <a:pt x="3269" y="15785"/>
                  <a:pt x="3269" y="15785"/>
                </a:cubicBezTo>
                <a:cubicBezTo>
                  <a:pt x="3511" y="16133"/>
                  <a:pt x="3779" y="16481"/>
                  <a:pt x="4047" y="16803"/>
                </a:cubicBezTo>
                <a:cubicBezTo>
                  <a:pt x="3216" y="18491"/>
                  <a:pt x="3216" y="18491"/>
                  <a:pt x="3216" y="18491"/>
                </a:cubicBezTo>
                <a:cubicBezTo>
                  <a:pt x="4234" y="19376"/>
                  <a:pt x="4234" y="19376"/>
                  <a:pt x="4234" y="19376"/>
                </a:cubicBezTo>
                <a:cubicBezTo>
                  <a:pt x="5815" y="18331"/>
                  <a:pt x="5815" y="18331"/>
                  <a:pt x="5815" y="18331"/>
                </a:cubicBezTo>
                <a:cubicBezTo>
                  <a:pt x="6137" y="18545"/>
                  <a:pt x="6459" y="18733"/>
                  <a:pt x="6807" y="18893"/>
                </a:cubicBezTo>
                <a:cubicBezTo>
                  <a:pt x="6673" y="20769"/>
                  <a:pt x="6673" y="20769"/>
                  <a:pt x="6673" y="20769"/>
                </a:cubicBezTo>
                <a:cubicBezTo>
                  <a:pt x="7959" y="21225"/>
                  <a:pt x="7959" y="21225"/>
                  <a:pt x="7959" y="21225"/>
                </a:cubicBezTo>
                <a:cubicBezTo>
                  <a:pt x="9004" y="19644"/>
                  <a:pt x="9004" y="19644"/>
                  <a:pt x="9004" y="19644"/>
                </a:cubicBezTo>
                <a:cubicBezTo>
                  <a:pt x="9433" y="19724"/>
                  <a:pt x="9835" y="19778"/>
                  <a:pt x="10264" y="19804"/>
                </a:cubicBezTo>
                <a:cubicBezTo>
                  <a:pt x="10880" y="21600"/>
                  <a:pt x="10880" y="21600"/>
                  <a:pt x="10880" y="21600"/>
                </a:cubicBezTo>
                <a:cubicBezTo>
                  <a:pt x="12247" y="21520"/>
                  <a:pt x="12247" y="21520"/>
                  <a:pt x="12247" y="21520"/>
                </a:cubicBezTo>
                <a:cubicBezTo>
                  <a:pt x="12596" y="19644"/>
                  <a:pt x="12596" y="19644"/>
                  <a:pt x="12596" y="19644"/>
                </a:cubicBezTo>
                <a:cubicBezTo>
                  <a:pt x="12971" y="19563"/>
                  <a:pt x="13346" y="19483"/>
                  <a:pt x="13694" y="19349"/>
                </a:cubicBezTo>
                <a:cubicBezTo>
                  <a:pt x="14954" y="20796"/>
                  <a:pt x="14954" y="20796"/>
                  <a:pt x="14954" y="20796"/>
                </a:cubicBezTo>
                <a:cubicBezTo>
                  <a:pt x="16187" y="20206"/>
                  <a:pt x="16187" y="20206"/>
                  <a:pt x="16187" y="20206"/>
                </a:cubicBezTo>
                <a:cubicBezTo>
                  <a:pt x="15785" y="18331"/>
                  <a:pt x="15785" y="18331"/>
                  <a:pt x="15785" y="18331"/>
                </a:cubicBezTo>
                <a:cubicBezTo>
                  <a:pt x="16160" y="18089"/>
                  <a:pt x="16481" y="17821"/>
                  <a:pt x="16803" y="17553"/>
                </a:cubicBezTo>
                <a:cubicBezTo>
                  <a:pt x="18491" y="18384"/>
                  <a:pt x="18491" y="18384"/>
                  <a:pt x="18491" y="18384"/>
                </a:cubicBezTo>
                <a:cubicBezTo>
                  <a:pt x="19402" y="17366"/>
                  <a:pt x="19402" y="17366"/>
                  <a:pt x="19402" y="17366"/>
                </a:cubicBezTo>
                <a:cubicBezTo>
                  <a:pt x="18331" y="15785"/>
                  <a:pt x="18331" y="15785"/>
                  <a:pt x="18331" y="15785"/>
                </a:cubicBezTo>
                <a:cubicBezTo>
                  <a:pt x="18545" y="15463"/>
                  <a:pt x="18733" y="15141"/>
                  <a:pt x="18893" y="14793"/>
                </a:cubicBezTo>
                <a:cubicBezTo>
                  <a:pt x="20796" y="14927"/>
                  <a:pt x="20796" y="14927"/>
                  <a:pt x="20796" y="14927"/>
                </a:cubicBezTo>
                <a:cubicBezTo>
                  <a:pt x="21225" y="13641"/>
                  <a:pt x="21225" y="13641"/>
                  <a:pt x="21225" y="13641"/>
                </a:cubicBezTo>
                <a:cubicBezTo>
                  <a:pt x="19644" y="12596"/>
                  <a:pt x="19644" y="12596"/>
                  <a:pt x="19644" y="12596"/>
                </a:cubicBezTo>
                <a:cubicBezTo>
                  <a:pt x="19724" y="12194"/>
                  <a:pt x="19804" y="11765"/>
                  <a:pt x="19831" y="11336"/>
                </a:cubicBezTo>
                <a:close/>
                <a:moveTo>
                  <a:pt x="4556" y="13855"/>
                </a:moveTo>
                <a:cubicBezTo>
                  <a:pt x="2867" y="10398"/>
                  <a:pt x="4315" y="6244"/>
                  <a:pt x="7745" y="4556"/>
                </a:cubicBezTo>
                <a:cubicBezTo>
                  <a:pt x="11202" y="2867"/>
                  <a:pt x="15356" y="4288"/>
                  <a:pt x="17044" y="7745"/>
                </a:cubicBezTo>
                <a:cubicBezTo>
                  <a:pt x="18733" y="11175"/>
                  <a:pt x="17312" y="15356"/>
                  <a:pt x="13855" y="17044"/>
                </a:cubicBezTo>
                <a:cubicBezTo>
                  <a:pt x="10425" y="18733"/>
                  <a:pt x="6244" y="17312"/>
                  <a:pt x="4556" y="13855"/>
                </a:cubicBezTo>
                <a:close/>
              </a:path>
            </a:pathLst>
          </a:custGeom>
          <a:solidFill>
            <a:srgbClr val="979797"/>
          </a:solidFill>
          <a:ln w="12700">
            <a:miter lim="400000"/>
          </a:ln>
        </p:spPr>
        <p:txBody>
          <a:bodyPr lIns="0" tIns="0" rIns="0" bIns="0"/>
          <a:lstStyle/>
          <a:p>
            <a:pPr algn="l" defTabSz="4346406">
              <a:defRPr sz="134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" name="Oval 169">
            <a:extLst>
              <a:ext uri="{FF2B5EF4-FFF2-40B4-BE49-F238E27FC236}">
                <a16:creationId xmlns="" xmlns:a16="http://schemas.microsoft.com/office/drawing/2014/main" id="{8196D2FA-27C8-F24F-9D00-4EEC09556E58}"/>
              </a:ext>
            </a:extLst>
          </p:cNvPr>
          <p:cNvSpPr/>
          <p:nvPr userDrawn="1"/>
        </p:nvSpPr>
        <p:spPr>
          <a:xfrm>
            <a:off x="13218988" y="6482617"/>
            <a:ext cx="1508749" cy="1508751"/>
          </a:xfrm>
          <a:prstGeom prst="ellipse">
            <a:avLst/>
          </a:prstGeom>
          <a:solidFill>
            <a:srgbClr val="BF242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828891">
              <a:defRPr sz="7200" b="0">
                <a:solidFill>
                  <a:srgbClr val="F7F9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" name="กลุ่ม 195">
            <a:extLst>
              <a:ext uri="{FF2B5EF4-FFF2-40B4-BE49-F238E27FC236}">
                <a16:creationId xmlns="" xmlns:a16="http://schemas.microsoft.com/office/drawing/2014/main" id="{B439D2C1-BA2B-EE47-A741-FA784FD10334}"/>
              </a:ext>
            </a:extLst>
          </p:cNvPr>
          <p:cNvSpPr/>
          <p:nvPr userDrawn="1"/>
        </p:nvSpPr>
        <p:spPr>
          <a:xfrm rot="367275">
            <a:off x="14782226" y="4554332"/>
            <a:ext cx="2137907" cy="2124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31" y="11336"/>
                </a:moveTo>
                <a:cubicBezTo>
                  <a:pt x="21600" y="10746"/>
                  <a:pt x="21600" y="10746"/>
                  <a:pt x="21600" y="10746"/>
                </a:cubicBezTo>
                <a:cubicBezTo>
                  <a:pt x="21520" y="9353"/>
                  <a:pt x="21520" y="9353"/>
                  <a:pt x="21520" y="9353"/>
                </a:cubicBezTo>
                <a:cubicBezTo>
                  <a:pt x="19644" y="9004"/>
                  <a:pt x="19644" y="9004"/>
                  <a:pt x="19644" y="9004"/>
                </a:cubicBezTo>
                <a:cubicBezTo>
                  <a:pt x="19590" y="8629"/>
                  <a:pt x="19483" y="8281"/>
                  <a:pt x="19349" y="7906"/>
                </a:cubicBezTo>
                <a:cubicBezTo>
                  <a:pt x="20796" y="6646"/>
                  <a:pt x="20796" y="6646"/>
                  <a:pt x="20796" y="6646"/>
                </a:cubicBezTo>
                <a:cubicBezTo>
                  <a:pt x="20206" y="5413"/>
                  <a:pt x="20206" y="5413"/>
                  <a:pt x="20206" y="5413"/>
                </a:cubicBezTo>
                <a:cubicBezTo>
                  <a:pt x="18331" y="5815"/>
                  <a:pt x="18331" y="5815"/>
                  <a:pt x="18331" y="5815"/>
                </a:cubicBezTo>
                <a:cubicBezTo>
                  <a:pt x="18089" y="5467"/>
                  <a:pt x="17848" y="5119"/>
                  <a:pt x="17553" y="4797"/>
                </a:cubicBezTo>
                <a:cubicBezTo>
                  <a:pt x="18411" y="3109"/>
                  <a:pt x="18411" y="3109"/>
                  <a:pt x="18411" y="3109"/>
                </a:cubicBezTo>
                <a:cubicBezTo>
                  <a:pt x="17366" y="2198"/>
                  <a:pt x="17366" y="2198"/>
                  <a:pt x="17366" y="2198"/>
                </a:cubicBezTo>
                <a:cubicBezTo>
                  <a:pt x="15811" y="3269"/>
                  <a:pt x="15811" y="3269"/>
                  <a:pt x="15811" y="3269"/>
                </a:cubicBezTo>
                <a:cubicBezTo>
                  <a:pt x="15490" y="3055"/>
                  <a:pt x="15141" y="2867"/>
                  <a:pt x="14793" y="2707"/>
                </a:cubicBezTo>
                <a:cubicBezTo>
                  <a:pt x="14954" y="804"/>
                  <a:pt x="14954" y="804"/>
                  <a:pt x="14954" y="804"/>
                </a:cubicBezTo>
                <a:cubicBezTo>
                  <a:pt x="13641" y="375"/>
                  <a:pt x="13641" y="375"/>
                  <a:pt x="13641" y="375"/>
                </a:cubicBezTo>
                <a:cubicBezTo>
                  <a:pt x="12596" y="1956"/>
                  <a:pt x="12596" y="1956"/>
                  <a:pt x="12596" y="1956"/>
                </a:cubicBezTo>
                <a:cubicBezTo>
                  <a:pt x="12194" y="1876"/>
                  <a:pt x="11765" y="1822"/>
                  <a:pt x="11336" y="1796"/>
                </a:cubicBezTo>
                <a:cubicBezTo>
                  <a:pt x="10746" y="0"/>
                  <a:pt x="10746" y="0"/>
                  <a:pt x="10746" y="0"/>
                </a:cubicBezTo>
                <a:cubicBezTo>
                  <a:pt x="9380" y="80"/>
                  <a:pt x="9380" y="80"/>
                  <a:pt x="9380" y="80"/>
                </a:cubicBezTo>
                <a:cubicBezTo>
                  <a:pt x="9031" y="1956"/>
                  <a:pt x="9031" y="1956"/>
                  <a:pt x="9031" y="1956"/>
                </a:cubicBezTo>
                <a:cubicBezTo>
                  <a:pt x="8656" y="2010"/>
                  <a:pt x="8281" y="2117"/>
                  <a:pt x="7906" y="2251"/>
                </a:cubicBezTo>
                <a:cubicBezTo>
                  <a:pt x="6673" y="804"/>
                  <a:pt x="6673" y="804"/>
                  <a:pt x="6673" y="804"/>
                </a:cubicBezTo>
                <a:cubicBezTo>
                  <a:pt x="5440" y="1394"/>
                  <a:pt x="5440" y="1394"/>
                  <a:pt x="5440" y="1394"/>
                </a:cubicBezTo>
                <a:cubicBezTo>
                  <a:pt x="5815" y="3269"/>
                  <a:pt x="5815" y="3269"/>
                  <a:pt x="5815" y="3269"/>
                </a:cubicBezTo>
                <a:cubicBezTo>
                  <a:pt x="5467" y="3511"/>
                  <a:pt x="5119" y="3752"/>
                  <a:pt x="4797" y="4047"/>
                </a:cubicBezTo>
                <a:cubicBezTo>
                  <a:pt x="3109" y="3216"/>
                  <a:pt x="3109" y="3216"/>
                  <a:pt x="3109" y="3216"/>
                </a:cubicBezTo>
                <a:cubicBezTo>
                  <a:pt x="2224" y="4234"/>
                  <a:pt x="2224" y="4234"/>
                  <a:pt x="2224" y="4234"/>
                </a:cubicBezTo>
                <a:cubicBezTo>
                  <a:pt x="3296" y="5789"/>
                  <a:pt x="3296" y="5789"/>
                  <a:pt x="3296" y="5789"/>
                </a:cubicBezTo>
                <a:cubicBezTo>
                  <a:pt x="3082" y="6110"/>
                  <a:pt x="2867" y="6459"/>
                  <a:pt x="2707" y="6807"/>
                </a:cubicBezTo>
                <a:cubicBezTo>
                  <a:pt x="831" y="6646"/>
                  <a:pt x="831" y="6646"/>
                  <a:pt x="831" y="6646"/>
                </a:cubicBezTo>
                <a:cubicBezTo>
                  <a:pt x="375" y="7959"/>
                  <a:pt x="375" y="7959"/>
                  <a:pt x="375" y="7959"/>
                </a:cubicBezTo>
                <a:cubicBezTo>
                  <a:pt x="1956" y="9004"/>
                  <a:pt x="1956" y="9004"/>
                  <a:pt x="1956" y="9004"/>
                </a:cubicBezTo>
                <a:cubicBezTo>
                  <a:pt x="1876" y="9406"/>
                  <a:pt x="1822" y="9835"/>
                  <a:pt x="1796" y="10264"/>
                </a:cubicBezTo>
                <a:cubicBezTo>
                  <a:pt x="0" y="10854"/>
                  <a:pt x="0" y="10854"/>
                  <a:pt x="0" y="10854"/>
                </a:cubicBezTo>
                <a:cubicBezTo>
                  <a:pt x="107" y="12220"/>
                  <a:pt x="107" y="12220"/>
                  <a:pt x="107" y="12220"/>
                </a:cubicBezTo>
                <a:cubicBezTo>
                  <a:pt x="1956" y="12569"/>
                  <a:pt x="1956" y="12569"/>
                  <a:pt x="1956" y="12569"/>
                </a:cubicBezTo>
                <a:cubicBezTo>
                  <a:pt x="2037" y="12944"/>
                  <a:pt x="2117" y="13319"/>
                  <a:pt x="2251" y="13694"/>
                </a:cubicBezTo>
                <a:cubicBezTo>
                  <a:pt x="804" y="14927"/>
                  <a:pt x="804" y="14927"/>
                  <a:pt x="804" y="14927"/>
                </a:cubicBezTo>
                <a:cubicBezTo>
                  <a:pt x="1394" y="16160"/>
                  <a:pt x="1394" y="16160"/>
                  <a:pt x="1394" y="16160"/>
                </a:cubicBezTo>
                <a:cubicBezTo>
                  <a:pt x="3269" y="15785"/>
                  <a:pt x="3269" y="15785"/>
                  <a:pt x="3269" y="15785"/>
                </a:cubicBezTo>
                <a:cubicBezTo>
                  <a:pt x="3511" y="16133"/>
                  <a:pt x="3779" y="16481"/>
                  <a:pt x="4047" y="16803"/>
                </a:cubicBezTo>
                <a:cubicBezTo>
                  <a:pt x="3216" y="18491"/>
                  <a:pt x="3216" y="18491"/>
                  <a:pt x="3216" y="18491"/>
                </a:cubicBezTo>
                <a:cubicBezTo>
                  <a:pt x="4234" y="19376"/>
                  <a:pt x="4234" y="19376"/>
                  <a:pt x="4234" y="19376"/>
                </a:cubicBezTo>
                <a:cubicBezTo>
                  <a:pt x="5815" y="18331"/>
                  <a:pt x="5815" y="18331"/>
                  <a:pt x="5815" y="18331"/>
                </a:cubicBezTo>
                <a:cubicBezTo>
                  <a:pt x="6137" y="18545"/>
                  <a:pt x="6459" y="18733"/>
                  <a:pt x="6807" y="18893"/>
                </a:cubicBezTo>
                <a:cubicBezTo>
                  <a:pt x="6673" y="20769"/>
                  <a:pt x="6673" y="20769"/>
                  <a:pt x="6673" y="20769"/>
                </a:cubicBezTo>
                <a:cubicBezTo>
                  <a:pt x="7959" y="21225"/>
                  <a:pt x="7959" y="21225"/>
                  <a:pt x="7959" y="21225"/>
                </a:cubicBezTo>
                <a:cubicBezTo>
                  <a:pt x="9004" y="19644"/>
                  <a:pt x="9004" y="19644"/>
                  <a:pt x="9004" y="19644"/>
                </a:cubicBezTo>
                <a:cubicBezTo>
                  <a:pt x="9433" y="19724"/>
                  <a:pt x="9835" y="19778"/>
                  <a:pt x="10264" y="19804"/>
                </a:cubicBezTo>
                <a:cubicBezTo>
                  <a:pt x="10880" y="21600"/>
                  <a:pt x="10880" y="21600"/>
                  <a:pt x="10880" y="21600"/>
                </a:cubicBezTo>
                <a:cubicBezTo>
                  <a:pt x="12247" y="21520"/>
                  <a:pt x="12247" y="21520"/>
                  <a:pt x="12247" y="21520"/>
                </a:cubicBezTo>
                <a:cubicBezTo>
                  <a:pt x="12596" y="19644"/>
                  <a:pt x="12596" y="19644"/>
                  <a:pt x="12596" y="19644"/>
                </a:cubicBezTo>
                <a:cubicBezTo>
                  <a:pt x="12971" y="19563"/>
                  <a:pt x="13346" y="19483"/>
                  <a:pt x="13694" y="19349"/>
                </a:cubicBezTo>
                <a:cubicBezTo>
                  <a:pt x="14954" y="20796"/>
                  <a:pt x="14954" y="20796"/>
                  <a:pt x="14954" y="20796"/>
                </a:cubicBezTo>
                <a:cubicBezTo>
                  <a:pt x="16187" y="20206"/>
                  <a:pt x="16187" y="20206"/>
                  <a:pt x="16187" y="20206"/>
                </a:cubicBezTo>
                <a:cubicBezTo>
                  <a:pt x="15785" y="18331"/>
                  <a:pt x="15785" y="18331"/>
                  <a:pt x="15785" y="18331"/>
                </a:cubicBezTo>
                <a:cubicBezTo>
                  <a:pt x="16160" y="18089"/>
                  <a:pt x="16481" y="17821"/>
                  <a:pt x="16803" y="17553"/>
                </a:cubicBezTo>
                <a:cubicBezTo>
                  <a:pt x="18491" y="18384"/>
                  <a:pt x="18491" y="18384"/>
                  <a:pt x="18491" y="18384"/>
                </a:cubicBezTo>
                <a:cubicBezTo>
                  <a:pt x="19402" y="17366"/>
                  <a:pt x="19402" y="17366"/>
                  <a:pt x="19402" y="17366"/>
                </a:cubicBezTo>
                <a:cubicBezTo>
                  <a:pt x="18331" y="15785"/>
                  <a:pt x="18331" y="15785"/>
                  <a:pt x="18331" y="15785"/>
                </a:cubicBezTo>
                <a:cubicBezTo>
                  <a:pt x="18545" y="15463"/>
                  <a:pt x="18733" y="15141"/>
                  <a:pt x="18893" y="14793"/>
                </a:cubicBezTo>
                <a:cubicBezTo>
                  <a:pt x="20796" y="14927"/>
                  <a:pt x="20796" y="14927"/>
                  <a:pt x="20796" y="14927"/>
                </a:cubicBezTo>
                <a:cubicBezTo>
                  <a:pt x="21225" y="13641"/>
                  <a:pt x="21225" y="13641"/>
                  <a:pt x="21225" y="13641"/>
                </a:cubicBezTo>
                <a:cubicBezTo>
                  <a:pt x="19644" y="12596"/>
                  <a:pt x="19644" y="12596"/>
                  <a:pt x="19644" y="12596"/>
                </a:cubicBezTo>
                <a:cubicBezTo>
                  <a:pt x="19724" y="12194"/>
                  <a:pt x="19804" y="11765"/>
                  <a:pt x="19831" y="11336"/>
                </a:cubicBezTo>
                <a:close/>
                <a:moveTo>
                  <a:pt x="4556" y="13855"/>
                </a:moveTo>
                <a:cubicBezTo>
                  <a:pt x="2867" y="10398"/>
                  <a:pt x="4315" y="6244"/>
                  <a:pt x="7745" y="4556"/>
                </a:cubicBezTo>
                <a:cubicBezTo>
                  <a:pt x="11202" y="2867"/>
                  <a:pt x="15356" y="4288"/>
                  <a:pt x="17044" y="7745"/>
                </a:cubicBezTo>
                <a:cubicBezTo>
                  <a:pt x="18733" y="11175"/>
                  <a:pt x="17312" y="15356"/>
                  <a:pt x="13855" y="17044"/>
                </a:cubicBezTo>
                <a:cubicBezTo>
                  <a:pt x="10425" y="18733"/>
                  <a:pt x="6244" y="17312"/>
                  <a:pt x="4556" y="13855"/>
                </a:cubicBezTo>
                <a:close/>
              </a:path>
            </a:pathLst>
          </a:custGeom>
          <a:solidFill>
            <a:srgbClr val="BF242B"/>
          </a:solidFill>
          <a:ln w="12700">
            <a:miter lim="400000"/>
          </a:ln>
        </p:spPr>
        <p:txBody>
          <a:bodyPr lIns="0" tIns="0" rIns="0" bIns="0"/>
          <a:lstStyle/>
          <a:p>
            <a:pPr algn="l" defTabSz="4346406">
              <a:defRPr sz="134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" name="Oval 170">
            <a:extLst>
              <a:ext uri="{FF2B5EF4-FFF2-40B4-BE49-F238E27FC236}">
                <a16:creationId xmlns="" xmlns:a16="http://schemas.microsoft.com/office/drawing/2014/main" id="{24FDE8AC-0732-DD4F-BF4C-BDEB60980E02}"/>
              </a:ext>
            </a:extLst>
          </p:cNvPr>
          <p:cNvSpPr/>
          <p:nvPr userDrawn="1"/>
        </p:nvSpPr>
        <p:spPr>
          <a:xfrm>
            <a:off x="15331053" y="5085041"/>
            <a:ext cx="1063563" cy="1063563"/>
          </a:xfrm>
          <a:prstGeom prst="ellipse">
            <a:avLst/>
          </a:prstGeom>
          <a:solidFill>
            <a:srgbClr val="979797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828891">
              <a:defRPr sz="7200" b="0">
                <a:solidFill>
                  <a:srgbClr val="F7F9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" name="Arc 14">
            <a:extLst>
              <a:ext uri="{FF2B5EF4-FFF2-40B4-BE49-F238E27FC236}">
                <a16:creationId xmlns="" xmlns:a16="http://schemas.microsoft.com/office/drawing/2014/main" id="{55B227EF-56B6-2E4F-8896-5014B963DD2F}"/>
              </a:ext>
            </a:extLst>
          </p:cNvPr>
          <p:cNvSpPr/>
          <p:nvPr userDrawn="1"/>
        </p:nvSpPr>
        <p:spPr>
          <a:xfrm rot="16463910">
            <a:off x="8508732" y="5556416"/>
            <a:ext cx="1991891" cy="732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321" extrusionOk="0">
                <a:moveTo>
                  <a:pt x="0" y="1575"/>
                </a:moveTo>
                <a:cubicBezTo>
                  <a:pt x="8003" y="-3279"/>
                  <a:pt x="16492" y="3302"/>
                  <a:pt x="21600" y="18321"/>
                </a:cubicBezTo>
              </a:path>
            </a:pathLst>
          </a:custGeom>
          <a:ln w="25400">
            <a:solidFill>
              <a:srgbClr val="C8CBD1"/>
            </a:solidFill>
            <a:miter/>
          </a:ln>
        </p:spPr>
        <p:txBody>
          <a:bodyPr lIns="0" tIns="0" rIns="0" bIns="0"/>
          <a:lstStyle/>
          <a:p>
            <a:pPr algn="l" defTabSz="9144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" name="Triangle 15">
            <a:extLst>
              <a:ext uri="{FF2B5EF4-FFF2-40B4-BE49-F238E27FC236}">
                <a16:creationId xmlns="" xmlns:a16="http://schemas.microsoft.com/office/drawing/2014/main" id="{65D09C73-5655-A84A-A195-602D85A63323}"/>
              </a:ext>
            </a:extLst>
          </p:cNvPr>
          <p:cNvSpPr/>
          <p:nvPr userDrawn="1"/>
        </p:nvSpPr>
        <p:spPr>
          <a:xfrm rot="3420000">
            <a:off x="9921919" y="4816285"/>
            <a:ext cx="147549" cy="221675"/>
          </a:xfrm>
          <a:prstGeom prst="triangle">
            <a:avLst/>
          </a:prstGeom>
          <a:solidFill>
            <a:srgbClr val="C8CBD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" name="Arc 16">
            <a:extLst>
              <a:ext uri="{FF2B5EF4-FFF2-40B4-BE49-F238E27FC236}">
                <a16:creationId xmlns="" xmlns:a16="http://schemas.microsoft.com/office/drawing/2014/main" id="{1FAEDD23-98B6-AE4A-90CD-8538A5CDF2BB}"/>
              </a:ext>
            </a:extLst>
          </p:cNvPr>
          <p:cNvSpPr/>
          <p:nvPr userDrawn="1"/>
        </p:nvSpPr>
        <p:spPr>
          <a:xfrm rot="16463910">
            <a:off x="8821603" y="8787019"/>
            <a:ext cx="1924763" cy="11970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468" extrusionOk="0">
                <a:moveTo>
                  <a:pt x="21600" y="18982"/>
                </a:moveTo>
                <a:cubicBezTo>
                  <a:pt x="12109" y="21600"/>
                  <a:pt x="2786" y="13407"/>
                  <a:pt x="0" y="0"/>
                </a:cubicBezTo>
              </a:path>
            </a:pathLst>
          </a:custGeom>
          <a:ln w="25400">
            <a:solidFill>
              <a:srgbClr val="C8CBD1"/>
            </a:solidFill>
            <a:miter/>
          </a:ln>
        </p:spPr>
        <p:txBody>
          <a:bodyPr lIns="0" tIns="0" rIns="0" bIns="0"/>
          <a:lstStyle/>
          <a:p>
            <a:pPr algn="l" defTabSz="9144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" name="Arc 17">
            <a:extLst>
              <a:ext uri="{FF2B5EF4-FFF2-40B4-BE49-F238E27FC236}">
                <a16:creationId xmlns="" xmlns:a16="http://schemas.microsoft.com/office/drawing/2014/main" id="{44A5DF7F-878A-1F48-AAE4-EE1C91B675C0}"/>
              </a:ext>
            </a:extLst>
          </p:cNvPr>
          <p:cNvSpPr/>
          <p:nvPr userDrawn="1"/>
        </p:nvSpPr>
        <p:spPr>
          <a:xfrm rot="16463910">
            <a:off x="12862828" y="7803163"/>
            <a:ext cx="677261" cy="13833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61" h="21600" extrusionOk="0">
                <a:moveTo>
                  <a:pt x="11" y="21600"/>
                </a:moveTo>
                <a:cubicBezTo>
                  <a:pt x="-339" y="13115"/>
                  <a:pt x="7577" y="5069"/>
                  <a:pt x="21261" y="0"/>
                </a:cubicBezTo>
              </a:path>
            </a:pathLst>
          </a:custGeom>
          <a:ln w="25400">
            <a:solidFill>
              <a:srgbClr val="C8CBD1"/>
            </a:solidFill>
            <a:miter/>
          </a:ln>
        </p:spPr>
        <p:txBody>
          <a:bodyPr lIns="0" tIns="0" rIns="0" bIns="0"/>
          <a:lstStyle/>
          <a:p>
            <a:pPr algn="l" defTabSz="9144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" name="Arc 18">
            <a:extLst>
              <a:ext uri="{FF2B5EF4-FFF2-40B4-BE49-F238E27FC236}">
                <a16:creationId xmlns="" xmlns:a16="http://schemas.microsoft.com/office/drawing/2014/main" id="{6B357FA9-811D-9645-8AF4-0107C60FEF97}"/>
              </a:ext>
            </a:extLst>
          </p:cNvPr>
          <p:cNvSpPr/>
          <p:nvPr userDrawn="1"/>
        </p:nvSpPr>
        <p:spPr>
          <a:xfrm rot="16463910">
            <a:off x="14280878" y="4910700"/>
            <a:ext cx="1000454" cy="4009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25" extrusionOk="0">
                <a:moveTo>
                  <a:pt x="0" y="102"/>
                </a:moveTo>
                <a:cubicBezTo>
                  <a:pt x="8088" y="-975"/>
                  <a:pt x="15970" y="6514"/>
                  <a:pt x="21600" y="20625"/>
                </a:cubicBezTo>
              </a:path>
            </a:pathLst>
          </a:custGeom>
          <a:ln w="25400">
            <a:solidFill>
              <a:srgbClr val="C8CBD1"/>
            </a:solidFill>
            <a:miter/>
          </a:ln>
        </p:spPr>
        <p:txBody>
          <a:bodyPr lIns="0" tIns="0" rIns="0" bIns="0"/>
          <a:lstStyle/>
          <a:p>
            <a:pPr algn="l" defTabSz="9144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7" name="Triangle 19">
            <a:extLst>
              <a:ext uri="{FF2B5EF4-FFF2-40B4-BE49-F238E27FC236}">
                <a16:creationId xmlns="" xmlns:a16="http://schemas.microsoft.com/office/drawing/2014/main" id="{DC455976-5F54-344A-B691-680CC41435D5}"/>
              </a:ext>
            </a:extLst>
          </p:cNvPr>
          <p:cNvSpPr/>
          <p:nvPr userDrawn="1"/>
        </p:nvSpPr>
        <p:spPr>
          <a:xfrm rot="5280000">
            <a:off x="13875658" y="8765217"/>
            <a:ext cx="147547" cy="221675"/>
          </a:xfrm>
          <a:prstGeom prst="triangle">
            <a:avLst/>
          </a:prstGeom>
          <a:solidFill>
            <a:srgbClr val="C8CBD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8" name="Triangle 21">
            <a:extLst>
              <a:ext uri="{FF2B5EF4-FFF2-40B4-BE49-F238E27FC236}">
                <a16:creationId xmlns="" xmlns:a16="http://schemas.microsoft.com/office/drawing/2014/main" id="{2E31C14B-9190-5745-9B22-216F7A5BD365}"/>
              </a:ext>
            </a:extLst>
          </p:cNvPr>
          <p:cNvSpPr/>
          <p:nvPr userDrawn="1"/>
        </p:nvSpPr>
        <p:spPr>
          <a:xfrm rot="3000000">
            <a:off x="14995145" y="4480127"/>
            <a:ext cx="147547" cy="221675"/>
          </a:xfrm>
          <a:prstGeom prst="triangle">
            <a:avLst/>
          </a:prstGeom>
          <a:solidFill>
            <a:srgbClr val="C8CBD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2" name="Triangle 20">
            <a:extLst>
              <a:ext uri="{FF2B5EF4-FFF2-40B4-BE49-F238E27FC236}">
                <a16:creationId xmlns="" xmlns:a16="http://schemas.microsoft.com/office/drawing/2014/main" id="{967D34DA-46AE-7D42-8BF7-02C12D617577}"/>
              </a:ext>
            </a:extLst>
          </p:cNvPr>
          <p:cNvSpPr/>
          <p:nvPr userDrawn="1"/>
        </p:nvSpPr>
        <p:spPr>
          <a:xfrm rot="15780000">
            <a:off x="8996901" y="10181711"/>
            <a:ext cx="147549" cy="221676"/>
          </a:xfrm>
          <a:prstGeom prst="triangle">
            <a:avLst/>
          </a:prstGeom>
          <a:solidFill>
            <a:srgbClr val="C8CBD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2" name="Text Placeholder 27">
            <a:extLst>
              <a:ext uri="{FF2B5EF4-FFF2-40B4-BE49-F238E27FC236}">
                <a16:creationId xmlns="" xmlns:a16="http://schemas.microsoft.com/office/drawing/2014/main" id="{916BDC79-122D-7148-8A9A-48AAC342E9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925501" y="5076566"/>
            <a:ext cx="4279068" cy="1221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74" name="Text Placeholder 27">
            <a:extLst>
              <a:ext uri="{FF2B5EF4-FFF2-40B4-BE49-F238E27FC236}">
                <a16:creationId xmlns="" xmlns:a16="http://schemas.microsoft.com/office/drawing/2014/main" id="{EED29C5A-697B-2A4B-9D26-F1A1A424A4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96051" y="3058140"/>
            <a:ext cx="4279068" cy="1221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75" name="Text Placeholder 27">
            <a:extLst>
              <a:ext uri="{FF2B5EF4-FFF2-40B4-BE49-F238E27FC236}">
                <a16:creationId xmlns="" xmlns:a16="http://schemas.microsoft.com/office/drawing/2014/main" id="{3D421DAE-34FC-E549-865B-FA6990918D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797057" y="9857878"/>
            <a:ext cx="4279068" cy="1221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76" name="Text Placeholder 27">
            <a:extLst>
              <a:ext uri="{FF2B5EF4-FFF2-40B4-BE49-F238E27FC236}">
                <a16:creationId xmlns="" xmlns:a16="http://schemas.microsoft.com/office/drawing/2014/main" id="{F9412661-8924-B94C-8FE6-02E3F5ED66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198063" y="15887089"/>
            <a:ext cx="4279068" cy="1221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3F475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80" name="Text Placeholder 2">
            <a:extLst>
              <a:ext uri="{FF2B5EF4-FFF2-40B4-BE49-F238E27FC236}">
                <a16:creationId xmlns="" xmlns:a16="http://schemas.microsoft.com/office/drawing/2014/main" id="{179CD5AC-EF29-AC47-986F-2EC663E84C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26135" y="8164419"/>
            <a:ext cx="14351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r-HR" dirty="0"/>
              <a:t>H</a:t>
            </a:r>
          </a:p>
        </p:txBody>
      </p:sp>
      <p:sp>
        <p:nvSpPr>
          <p:cNvPr id="81" name="Text Placeholder 2">
            <a:extLst>
              <a:ext uri="{FF2B5EF4-FFF2-40B4-BE49-F238E27FC236}">
                <a16:creationId xmlns="" xmlns:a16="http://schemas.microsoft.com/office/drawing/2014/main" id="{D78CB03C-BABF-9E42-9713-9AD35073729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356150" y="6055822"/>
            <a:ext cx="14351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r-HR" dirty="0"/>
              <a:t>Z</a:t>
            </a:r>
          </a:p>
        </p:txBody>
      </p:sp>
      <p:sp>
        <p:nvSpPr>
          <p:cNvPr id="82" name="Text Placeholder 2">
            <a:extLst>
              <a:ext uri="{FF2B5EF4-FFF2-40B4-BE49-F238E27FC236}">
                <a16:creationId xmlns="" xmlns:a16="http://schemas.microsoft.com/office/drawing/2014/main" id="{0490E67D-D137-974C-84E5-F325ED44E7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247286" y="6707284"/>
            <a:ext cx="14351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r-HR" dirty="0"/>
              <a:t>Z</a:t>
            </a:r>
          </a:p>
        </p:txBody>
      </p:sp>
      <p:sp>
        <p:nvSpPr>
          <p:cNvPr id="83" name="Text Placeholder 2">
            <a:extLst>
              <a:ext uri="{FF2B5EF4-FFF2-40B4-BE49-F238E27FC236}">
                <a16:creationId xmlns="" xmlns:a16="http://schemas.microsoft.com/office/drawing/2014/main" id="{B06C3165-A761-CD40-8E74-2D542CA69A5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167116" y="5095954"/>
            <a:ext cx="14351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r-HR" dirty="0"/>
              <a:t>1</a:t>
            </a:r>
          </a:p>
        </p:txBody>
      </p:sp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="" xmlns:a16="http://schemas.microsoft.com/office/drawing/2014/main" id="{CB5A2310-84D6-3B43-9B39-6BED21A7E1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977542"/>
            <a:ext cx="24120475" cy="1853494"/>
          </a:xfrm>
          <a:prstGeom prst="rect">
            <a:avLst/>
          </a:prstGeom>
        </p:spPr>
      </p:pic>
      <p:sp>
        <p:nvSpPr>
          <p:cNvPr id="41" name="Date Placeholder 3">
            <a:extLst>
              <a:ext uri="{FF2B5EF4-FFF2-40B4-BE49-F238E27FC236}">
                <a16:creationId xmlns="" xmlns:a16="http://schemas.microsoft.com/office/drawing/2014/main" id="{88213EB5-FBA5-694D-9CD7-34A741D5E4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44" name="Slide Number Placeholder 5">
            <a:extLst>
              <a:ext uri="{FF2B5EF4-FFF2-40B4-BE49-F238E27FC236}">
                <a16:creationId xmlns="" xmlns:a16="http://schemas.microsoft.com/office/drawing/2014/main" id="{5BAADADE-DD65-704F-A785-2416A4026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32" name="Title 1">
            <a:extLst>
              <a:ext uri="{FF2B5EF4-FFF2-40B4-BE49-F238E27FC236}">
                <a16:creationId xmlns="" xmlns:a16="http://schemas.microsoft.com/office/drawing/2014/main" id="{9F4B9BCA-3AAC-3340-8F71-C5630045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5"/>
            <a:ext cx="19826819" cy="144756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7673026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vezani proces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Placeholder 27">
            <a:extLst>
              <a:ext uri="{FF2B5EF4-FFF2-40B4-BE49-F238E27FC236}">
                <a16:creationId xmlns="" xmlns:a16="http://schemas.microsoft.com/office/drawing/2014/main" id="{916BDC79-122D-7148-8A9A-48AAC342E9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337597" y="6219067"/>
            <a:ext cx="4279068" cy="1221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74" name="Text Placeholder 27">
            <a:extLst>
              <a:ext uri="{FF2B5EF4-FFF2-40B4-BE49-F238E27FC236}">
                <a16:creationId xmlns="" xmlns:a16="http://schemas.microsoft.com/office/drawing/2014/main" id="{EED29C5A-697B-2A4B-9D26-F1A1A424A4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31196" y="3137447"/>
            <a:ext cx="4279068" cy="1221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76" name="Text Placeholder 27">
            <a:extLst>
              <a:ext uri="{FF2B5EF4-FFF2-40B4-BE49-F238E27FC236}">
                <a16:creationId xmlns="" xmlns:a16="http://schemas.microsoft.com/office/drawing/2014/main" id="{F9412661-8924-B94C-8FE6-02E3F5ED66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198063" y="15887089"/>
            <a:ext cx="4279068" cy="1221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3F475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49" name="Freeform 5">
            <a:extLst>
              <a:ext uri="{FF2B5EF4-FFF2-40B4-BE49-F238E27FC236}">
                <a16:creationId xmlns="" xmlns:a16="http://schemas.microsoft.com/office/drawing/2014/main" id="{7771FDE2-0FE0-394B-BECC-A1004100BC8D}"/>
              </a:ext>
            </a:extLst>
          </p:cNvPr>
          <p:cNvSpPr/>
          <p:nvPr userDrawn="1"/>
        </p:nvSpPr>
        <p:spPr>
          <a:xfrm>
            <a:off x="3824244" y="5311826"/>
            <a:ext cx="3595465" cy="3051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06" y="7729"/>
                </a:moveTo>
                <a:cubicBezTo>
                  <a:pt x="19921" y="7703"/>
                  <a:pt x="19259" y="8770"/>
                  <a:pt x="18906" y="8874"/>
                </a:cubicBezTo>
                <a:cubicBezTo>
                  <a:pt x="18442" y="8978"/>
                  <a:pt x="18199" y="8744"/>
                  <a:pt x="17956" y="8380"/>
                </a:cubicBezTo>
                <a:cubicBezTo>
                  <a:pt x="17514" y="7703"/>
                  <a:pt x="17404" y="6974"/>
                  <a:pt x="17647" y="5205"/>
                </a:cubicBezTo>
                <a:cubicBezTo>
                  <a:pt x="17647" y="5179"/>
                  <a:pt x="17647" y="5179"/>
                  <a:pt x="17647" y="5179"/>
                </a:cubicBezTo>
                <a:cubicBezTo>
                  <a:pt x="17845" y="4034"/>
                  <a:pt x="18110" y="2915"/>
                  <a:pt x="18420" y="1822"/>
                </a:cubicBezTo>
                <a:cubicBezTo>
                  <a:pt x="18486" y="1509"/>
                  <a:pt x="18353" y="1197"/>
                  <a:pt x="18110" y="1067"/>
                </a:cubicBezTo>
                <a:cubicBezTo>
                  <a:pt x="17404" y="729"/>
                  <a:pt x="16896" y="468"/>
                  <a:pt x="16056" y="260"/>
                </a:cubicBezTo>
                <a:cubicBezTo>
                  <a:pt x="15548" y="156"/>
                  <a:pt x="14665" y="0"/>
                  <a:pt x="14267" y="0"/>
                </a:cubicBezTo>
                <a:cubicBezTo>
                  <a:pt x="13517" y="0"/>
                  <a:pt x="13163" y="338"/>
                  <a:pt x="13097" y="677"/>
                </a:cubicBezTo>
                <a:cubicBezTo>
                  <a:pt x="12942" y="1301"/>
                  <a:pt x="14201" y="2160"/>
                  <a:pt x="14135" y="3019"/>
                </a:cubicBezTo>
                <a:cubicBezTo>
                  <a:pt x="14047" y="4242"/>
                  <a:pt x="12479" y="4893"/>
                  <a:pt x="10800" y="4893"/>
                </a:cubicBezTo>
                <a:cubicBezTo>
                  <a:pt x="10800" y="4893"/>
                  <a:pt x="10800" y="4893"/>
                  <a:pt x="10800" y="4893"/>
                </a:cubicBezTo>
                <a:cubicBezTo>
                  <a:pt x="10800" y="4893"/>
                  <a:pt x="10800" y="4893"/>
                  <a:pt x="10800" y="4893"/>
                </a:cubicBezTo>
                <a:cubicBezTo>
                  <a:pt x="9121" y="4893"/>
                  <a:pt x="7553" y="4242"/>
                  <a:pt x="7465" y="3019"/>
                </a:cubicBezTo>
                <a:cubicBezTo>
                  <a:pt x="7399" y="2160"/>
                  <a:pt x="8636" y="1301"/>
                  <a:pt x="8503" y="677"/>
                </a:cubicBezTo>
                <a:cubicBezTo>
                  <a:pt x="8415" y="338"/>
                  <a:pt x="8083" y="0"/>
                  <a:pt x="7333" y="0"/>
                </a:cubicBezTo>
                <a:cubicBezTo>
                  <a:pt x="6935" y="0"/>
                  <a:pt x="6052" y="156"/>
                  <a:pt x="5544" y="260"/>
                </a:cubicBezTo>
                <a:cubicBezTo>
                  <a:pt x="4704" y="468"/>
                  <a:pt x="4196" y="729"/>
                  <a:pt x="3490" y="1067"/>
                </a:cubicBezTo>
                <a:cubicBezTo>
                  <a:pt x="3247" y="1197"/>
                  <a:pt x="3114" y="1509"/>
                  <a:pt x="3180" y="1822"/>
                </a:cubicBezTo>
                <a:cubicBezTo>
                  <a:pt x="3490" y="2915"/>
                  <a:pt x="3755" y="4034"/>
                  <a:pt x="3953" y="5179"/>
                </a:cubicBezTo>
                <a:cubicBezTo>
                  <a:pt x="3953" y="5179"/>
                  <a:pt x="3953" y="5179"/>
                  <a:pt x="3953" y="5205"/>
                </a:cubicBezTo>
                <a:cubicBezTo>
                  <a:pt x="4196" y="6974"/>
                  <a:pt x="4086" y="7703"/>
                  <a:pt x="3644" y="8380"/>
                </a:cubicBezTo>
                <a:cubicBezTo>
                  <a:pt x="3401" y="8744"/>
                  <a:pt x="3158" y="8978"/>
                  <a:pt x="2694" y="8874"/>
                </a:cubicBezTo>
                <a:cubicBezTo>
                  <a:pt x="2341" y="8770"/>
                  <a:pt x="1656" y="7703"/>
                  <a:pt x="994" y="7729"/>
                </a:cubicBezTo>
                <a:cubicBezTo>
                  <a:pt x="375" y="7781"/>
                  <a:pt x="0" y="9395"/>
                  <a:pt x="0" y="10800"/>
                </a:cubicBezTo>
                <a:cubicBezTo>
                  <a:pt x="0" y="12231"/>
                  <a:pt x="375" y="13845"/>
                  <a:pt x="994" y="13897"/>
                </a:cubicBezTo>
                <a:cubicBezTo>
                  <a:pt x="1656" y="13923"/>
                  <a:pt x="2341" y="12856"/>
                  <a:pt x="2694" y="12752"/>
                </a:cubicBezTo>
                <a:cubicBezTo>
                  <a:pt x="3158" y="12648"/>
                  <a:pt x="3401" y="12882"/>
                  <a:pt x="3644" y="13246"/>
                </a:cubicBezTo>
                <a:cubicBezTo>
                  <a:pt x="4086" y="13923"/>
                  <a:pt x="4196" y="14626"/>
                  <a:pt x="3953" y="16421"/>
                </a:cubicBezTo>
                <a:cubicBezTo>
                  <a:pt x="3953" y="16447"/>
                  <a:pt x="3953" y="16447"/>
                  <a:pt x="3953" y="16447"/>
                </a:cubicBezTo>
                <a:cubicBezTo>
                  <a:pt x="3755" y="17592"/>
                  <a:pt x="3490" y="18711"/>
                  <a:pt x="3180" y="19804"/>
                </a:cubicBezTo>
                <a:cubicBezTo>
                  <a:pt x="3114" y="20117"/>
                  <a:pt x="3247" y="20429"/>
                  <a:pt x="3490" y="20559"/>
                </a:cubicBezTo>
                <a:cubicBezTo>
                  <a:pt x="4196" y="20897"/>
                  <a:pt x="4704" y="21158"/>
                  <a:pt x="5544" y="21366"/>
                </a:cubicBezTo>
                <a:cubicBezTo>
                  <a:pt x="6052" y="21470"/>
                  <a:pt x="6935" y="21600"/>
                  <a:pt x="7333" y="21600"/>
                </a:cubicBezTo>
                <a:cubicBezTo>
                  <a:pt x="8083" y="21600"/>
                  <a:pt x="8415" y="21288"/>
                  <a:pt x="8503" y="20949"/>
                </a:cubicBezTo>
                <a:cubicBezTo>
                  <a:pt x="8636" y="20325"/>
                  <a:pt x="7399" y="19466"/>
                  <a:pt x="7465" y="18607"/>
                </a:cubicBezTo>
                <a:cubicBezTo>
                  <a:pt x="7553" y="17384"/>
                  <a:pt x="9121" y="16733"/>
                  <a:pt x="10800" y="16733"/>
                </a:cubicBezTo>
                <a:cubicBezTo>
                  <a:pt x="10800" y="16733"/>
                  <a:pt x="10800" y="16733"/>
                  <a:pt x="10800" y="16733"/>
                </a:cubicBezTo>
                <a:cubicBezTo>
                  <a:pt x="10800" y="16733"/>
                  <a:pt x="10800" y="16733"/>
                  <a:pt x="10800" y="16733"/>
                </a:cubicBezTo>
                <a:cubicBezTo>
                  <a:pt x="12479" y="16733"/>
                  <a:pt x="14047" y="17384"/>
                  <a:pt x="14135" y="18607"/>
                </a:cubicBezTo>
                <a:cubicBezTo>
                  <a:pt x="14201" y="19466"/>
                  <a:pt x="12942" y="20325"/>
                  <a:pt x="13097" y="20949"/>
                </a:cubicBezTo>
                <a:cubicBezTo>
                  <a:pt x="13163" y="21288"/>
                  <a:pt x="13517" y="21600"/>
                  <a:pt x="14267" y="21600"/>
                </a:cubicBezTo>
                <a:cubicBezTo>
                  <a:pt x="14665" y="21600"/>
                  <a:pt x="15548" y="21470"/>
                  <a:pt x="16056" y="21366"/>
                </a:cubicBezTo>
                <a:cubicBezTo>
                  <a:pt x="16896" y="21158"/>
                  <a:pt x="17404" y="20897"/>
                  <a:pt x="18110" y="20559"/>
                </a:cubicBezTo>
                <a:cubicBezTo>
                  <a:pt x="18353" y="20429"/>
                  <a:pt x="18486" y="20117"/>
                  <a:pt x="18420" y="19804"/>
                </a:cubicBezTo>
                <a:cubicBezTo>
                  <a:pt x="18110" y="18711"/>
                  <a:pt x="17845" y="17592"/>
                  <a:pt x="17647" y="16447"/>
                </a:cubicBezTo>
                <a:cubicBezTo>
                  <a:pt x="17647" y="16447"/>
                  <a:pt x="17647" y="16447"/>
                  <a:pt x="17647" y="16421"/>
                </a:cubicBezTo>
                <a:cubicBezTo>
                  <a:pt x="17404" y="14626"/>
                  <a:pt x="17514" y="13923"/>
                  <a:pt x="17956" y="13246"/>
                </a:cubicBezTo>
                <a:cubicBezTo>
                  <a:pt x="18199" y="12882"/>
                  <a:pt x="18442" y="12648"/>
                  <a:pt x="18906" y="12752"/>
                </a:cubicBezTo>
                <a:cubicBezTo>
                  <a:pt x="19259" y="12856"/>
                  <a:pt x="19921" y="13923"/>
                  <a:pt x="20606" y="13897"/>
                </a:cubicBezTo>
                <a:cubicBezTo>
                  <a:pt x="21225" y="13845"/>
                  <a:pt x="21600" y="12231"/>
                  <a:pt x="21600" y="10800"/>
                </a:cubicBezTo>
                <a:cubicBezTo>
                  <a:pt x="21600" y="9395"/>
                  <a:pt x="21225" y="7781"/>
                  <a:pt x="20606" y="7729"/>
                </a:cubicBezTo>
                <a:close/>
              </a:path>
            </a:pathLst>
          </a:custGeom>
          <a:solidFill>
            <a:srgbClr val="979797"/>
          </a:solidFill>
          <a:ln w="12700">
            <a:miter lim="400000"/>
          </a:ln>
        </p:spPr>
        <p:txBody>
          <a:bodyPr lIns="0" tIns="0" rIns="0" bIns="0"/>
          <a:lstStyle/>
          <a:p>
            <a:pPr algn="ctr" defTabSz="1828891">
              <a:defRPr sz="72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50" name="Freeform 6">
            <a:extLst>
              <a:ext uri="{FF2B5EF4-FFF2-40B4-BE49-F238E27FC236}">
                <a16:creationId xmlns="" xmlns:a16="http://schemas.microsoft.com/office/drawing/2014/main" id="{E92399A8-193B-2F42-8EAE-6E6F2E9CC1A0}"/>
              </a:ext>
            </a:extLst>
          </p:cNvPr>
          <p:cNvSpPr/>
          <p:nvPr userDrawn="1"/>
        </p:nvSpPr>
        <p:spPr>
          <a:xfrm>
            <a:off x="9325632" y="5302893"/>
            <a:ext cx="3595465" cy="3051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06" y="7729"/>
                </a:moveTo>
                <a:cubicBezTo>
                  <a:pt x="19921" y="7703"/>
                  <a:pt x="19259" y="8770"/>
                  <a:pt x="18906" y="8874"/>
                </a:cubicBezTo>
                <a:cubicBezTo>
                  <a:pt x="18442" y="8978"/>
                  <a:pt x="18199" y="8744"/>
                  <a:pt x="17956" y="8380"/>
                </a:cubicBezTo>
                <a:cubicBezTo>
                  <a:pt x="17514" y="7703"/>
                  <a:pt x="17404" y="6974"/>
                  <a:pt x="17647" y="5205"/>
                </a:cubicBezTo>
                <a:cubicBezTo>
                  <a:pt x="17647" y="5179"/>
                  <a:pt x="17647" y="5179"/>
                  <a:pt x="17647" y="5179"/>
                </a:cubicBezTo>
                <a:cubicBezTo>
                  <a:pt x="17845" y="4034"/>
                  <a:pt x="18110" y="2915"/>
                  <a:pt x="18420" y="1822"/>
                </a:cubicBezTo>
                <a:cubicBezTo>
                  <a:pt x="18486" y="1509"/>
                  <a:pt x="18353" y="1197"/>
                  <a:pt x="18110" y="1067"/>
                </a:cubicBezTo>
                <a:cubicBezTo>
                  <a:pt x="17404" y="729"/>
                  <a:pt x="16896" y="468"/>
                  <a:pt x="16056" y="260"/>
                </a:cubicBezTo>
                <a:cubicBezTo>
                  <a:pt x="15548" y="156"/>
                  <a:pt x="14665" y="0"/>
                  <a:pt x="14267" y="0"/>
                </a:cubicBezTo>
                <a:cubicBezTo>
                  <a:pt x="13517" y="0"/>
                  <a:pt x="13163" y="338"/>
                  <a:pt x="13097" y="677"/>
                </a:cubicBezTo>
                <a:cubicBezTo>
                  <a:pt x="12942" y="1301"/>
                  <a:pt x="14201" y="2160"/>
                  <a:pt x="14135" y="3019"/>
                </a:cubicBezTo>
                <a:cubicBezTo>
                  <a:pt x="14047" y="4242"/>
                  <a:pt x="12479" y="4893"/>
                  <a:pt x="10800" y="4893"/>
                </a:cubicBezTo>
                <a:cubicBezTo>
                  <a:pt x="10800" y="4893"/>
                  <a:pt x="10800" y="4893"/>
                  <a:pt x="10800" y="4893"/>
                </a:cubicBezTo>
                <a:cubicBezTo>
                  <a:pt x="10800" y="4893"/>
                  <a:pt x="10800" y="4893"/>
                  <a:pt x="10800" y="4893"/>
                </a:cubicBezTo>
                <a:cubicBezTo>
                  <a:pt x="9121" y="4893"/>
                  <a:pt x="7553" y="4242"/>
                  <a:pt x="7465" y="3019"/>
                </a:cubicBezTo>
                <a:cubicBezTo>
                  <a:pt x="7399" y="2160"/>
                  <a:pt x="8636" y="1301"/>
                  <a:pt x="8503" y="677"/>
                </a:cubicBezTo>
                <a:cubicBezTo>
                  <a:pt x="8415" y="338"/>
                  <a:pt x="8083" y="0"/>
                  <a:pt x="7310" y="0"/>
                </a:cubicBezTo>
                <a:cubicBezTo>
                  <a:pt x="6935" y="0"/>
                  <a:pt x="6052" y="156"/>
                  <a:pt x="5544" y="260"/>
                </a:cubicBezTo>
                <a:cubicBezTo>
                  <a:pt x="4682" y="468"/>
                  <a:pt x="4196" y="729"/>
                  <a:pt x="3490" y="1067"/>
                </a:cubicBezTo>
                <a:cubicBezTo>
                  <a:pt x="3247" y="1197"/>
                  <a:pt x="3114" y="1509"/>
                  <a:pt x="3158" y="1822"/>
                </a:cubicBezTo>
                <a:cubicBezTo>
                  <a:pt x="3490" y="2915"/>
                  <a:pt x="3733" y="4034"/>
                  <a:pt x="3931" y="5179"/>
                </a:cubicBezTo>
                <a:cubicBezTo>
                  <a:pt x="3953" y="5179"/>
                  <a:pt x="3953" y="5179"/>
                  <a:pt x="3953" y="5205"/>
                </a:cubicBezTo>
                <a:cubicBezTo>
                  <a:pt x="4196" y="6974"/>
                  <a:pt x="4086" y="7703"/>
                  <a:pt x="3644" y="8380"/>
                </a:cubicBezTo>
                <a:cubicBezTo>
                  <a:pt x="3401" y="8744"/>
                  <a:pt x="3158" y="8978"/>
                  <a:pt x="2694" y="8874"/>
                </a:cubicBezTo>
                <a:cubicBezTo>
                  <a:pt x="2341" y="8770"/>
                  <a:pt x="1656" y="7703"/>
                  <a:pt x="972" y="7729"/>
                </a:cubicBezTo>
                <a:cubicBezTo>
                  <a:pt x="375" y="7781"/>
                  <a:pt x="0" y="9395"/>
                  <a:pt x="0" y="10800"/>
                </a:cubicBezTo>
                <a:cubicBezTo>
                  <a:pt x="0" y="12231"/>
                  <a:pt x="375" y="13845"/>
                  <a:pt x="972" y="13897"/>
                </a:cubicBezTo>
                <a:cubicBezTo>
                  <a:pt x="1656" y="13923"/>
                  <a:pt x="2341" y="12856"/>
                  <a:pt x="2694" y="12752"/>
                </a:cubicBezTo>
                <a:cubicBezTo>
                  <a:pt x="3158" y="12648"/>
                  <a:pt x="3401" y="12882"/>
                  <a:pt x="3644" y="13246"/>
                </a:cubicBezTo>
                <a:cubicBezTo>
                  <a:pt x="4086" y="13923"/>
                  <a:pt x="4196" y="14626"/>
                  <a:pt x="3953" y="16421"/>
                </a:cubicBezTo>
                <a:cubicBezTo>
                  <a:pt x="3953" y="16447"/>
                  <a:pt x="3953" y="16447"/>
                  <a:pt x="3931" y="16447"/>
                </a:cubicBezTo>
                <a:cubicBezTo>
                  <a:pt x="3733" y="17592"/>
                  <a:pt x="3490" y="18711"/>
                  <a:pt x="3158" y="19804"/>
                </a:cubicBezTo>
                <a:cubicBezTo>
                  <a:pt x="3114" y="20117"/>
                  <a:pt x="3247" y="20429"/>
                  <a:pt x="3490" y="20559"/>
                </a:cubicBezTo>
                <a:cubicBezTo>
                  <a:pt x="4196" y="20897"/>
                  <a:pt x="4682" y="21158"/>
                  <a:pt x="5544" y="21366"/>
                </a:cubicBezTo>
                <a:cubicBezTo>
                  <a:pt x="6052" y="21470"/>
                  <a:pt x="6935" y="21600"/>
                  <a:pt x="7310" y="21600"/>
                </a:cubicBezTo>
                <a:cubicBezTo>
                  <a:pt x="8083" y="21600"/>
                  <a:pt x="8415" y="21288"/>
                  <a:pt x="8503" y="20949"/>
                </a:cubicBezTo>
                <a:cubicBezTo>
                  <a:pt x="8636" y="20325"/>
                  <a:pt x="7399" y="19466"/>
                  <a:pt x="7465" y="18607"/>
                </a:cubicBezTo>
                <a:cubicBezTo>
                  <a:pt x="7553" y="17384"/>
                  <a:pt x="9121" y="16733"/>
                  <a:pt x="10800" y="16733"/>
                </a:cubicBezTo>
                <a:cubicBezTo>
                  <a:pt x="10800" y="16733"/>
                  <a:pt x="10800" y="16733"/>
                  <a:pt x="10800" y="16733"/>
                </a:cubicBezTo>
                <a:cubicBezTo>
                  <a:pt x="10800" y="16733"/>
                  <a:pt x="10800" y="16733"/>
                  <a:pt x="10800" y="16733"/>
                </a:cubicBezTo>
                <a:cubicBezTo>
                  <a:pt x="12479" y="16733"/>
                  <a:pt x="14047" y="17384"/>
                  <a:pt x="14135" y="18607"/>
                </a:cubicBezTo>
                <a:cubicBezTo>
                  <a:pt x="14201" y="19466"/>
                  <a:pt x="12942" y="20325"/>
                  <a:pt x="13097" y="20949"/>
                </a:cubicBezTo>
                <a:cubicBezTo>
                  <a:pt x="13163" y="21288"/>
                  <a:pt x="13517" y="21600"/>
                  <a:pt x="14267" y="21600"/>
                </a:cubicBezTo>
                <a:cubicBezTo>
                  <a:pt x="14665" y="21600"/>
                  <a:pt x="15548" y="21470"/>
                  <a:pt x="16056" y="21366"/>
                </a:cubicBezTo>
                <a:cubicBezTo>
                  <a:pt x="16896" y="21158"/>
                  <a:pt x="17404" y="20897"/>
                  <a:pt x="18110" y="20559"/>
                </a:cubicBezTo>
                <a:cubicBezTo>
                  <a:pt x="18353" y="20429"/>
                  <a:pt x="18486" y="20117"/>
                  <a:pt x="18420" y="19804"/>
                </a:cubicBezTo>
                <a:cubicBezTo>
                  <a:pt x="18110" y="18711"/>
                  <a:pt x="17845" y="17592"/>
                  <a:pt x="17647" y="16447"/>
                </a:cubicBezTo>
                <a:cubicBezTo>
                  <a:pt x="17647" y="16447"/>
                  <a:pt x="17647" y="16447"/>
                  <a:pt x="17647" y="16421"/>
                </a:cubicBezTo>
                <a:cubicBezTo>
                  <a:pt x="17404" y="14626"/>
                  <a:pt x="17514" y="13923"/>
                  <a:pt x="17956" y="13246"/>
                </a:cubicBezTo>
                <a:cubicBezTo>
                  <a:pt x="18199" y="12882"/>
                  <a:pt x="18442" y="12648"/>
                  <a:pt x="18906" y="12752"/>
                </a:cubicBezTo>
                <a:cubicBezTo>
                  <a:pt x="19259" y="12856"/>
                  <a:pt x="19921" y="13923"/>
                  <a:pt x="20606" y="13897"/>
                </a:cubicBezTo>
                <a:cubicBezTo>
                  <a:pt x="21225" y="13845"/>
                  <a:pt x="21600" y="12231"/>
                  <a:pt x="21600" y="10800"/>
                </a:cubicBezTo>
                <a:cubicBezTo>
                  <a:pt x="21600" y="9395"/>
                  <a:pt x="21225" y="7781"/>
                  <a:pt x="20606" y="7729"/>
                </a:cubicBezTo>
                <a:close/>
              </a:path>
            </a:pathLst>
          </a:custGeom>
          <a:solidFill>
            <a:srgbClr val="979797"/>
          </a:solidFill>
          <a:ln w="12700">
            <a:miter lim="400000"/>
          </a:ln>
        </p:spPr>
        <p:txBody>
          <a:bodyPr lIns="0" tIns="0" rIns="0" bIns="0"/>
          <a:lstStyle/>
          <a:p>
            <a:pPr algn="l" defTabSz="1828891">
              <a:defRPr sz="72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1" name="Freeform 7">
            <a:extLst>
              <a:ext uri="{FF2B5EF4-FFF2-40B4-BE49-F238E27FC236}">
                <a16:creationId xmlns="" xmlns:a16="http://schemas.microsoft.com/office/drawing/2014/main" id="{67659245-C145-5A4E-B2DC-0154279AE8F9}"/>
              </a:ext>
            </a:extLst>
          </p:cNvPr>
          <p:cNvSpPr/>
          <p:nvPr userDrawn="1"/>
        </p:nvSpPr>
        <p:spPr>
          <a:xfrm>
            <a:off x="6853576" y="5039204"/>
            <a:ext cx="3050215" cy="3597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729" y="994"/>
                </a:moveTo>
                <a:cubicBezTo>
                  <a:pt x="7677" y="1679"/>
                  <a:pt x="8770" y="2341"/>
                  <a:pt x="8848" y="2717"/>
                </a:cubicBezTo>
                <a:cubicBezTo>
                  <a:pt x="8978" y="3158"/>
                  <a:pt x="8718" y="3423"/>
                  <a:pt x="8354" y="3644"/>
                </a:cubicBezTo>
                <a:cubicBezTo>
                  <a:pt x="7677" y="4086"/>
                  <a:pt x="6974" y="4196"/>
                  <a:pt x="5179" y="3953"/>
                </a:cubicBezTo>
                <a:cubicBezTo>
                  <a:pt x="5179" y="3953"/>
                  <a:pt x="5153" y="3953"/>
                  <a:pt x="5153" y="3953"/>
                </a:cubicBezTo>
                <a:cubicBezTo>
                  <a:pt x="4034" y="3755"/>
                  <a:pt x="2889" y="3490"/>
                  <a:pt x="1796" y="3180"/>
                </a:cubicBezTo>
                <a:cubicBezTo>
                  <a:pt x="1483" y="3136"/>
                  <a:pt x="1171" y="3269"/>
                  <a:pt x="1041" y="3512"/>
                </a:cubicBezTo>
                <a:cubicBezTo>
                  <a:pt x="729" y="4196"/>
                  <a:pt x="442" y="4704"/>
                  <a:pt x="234" y="5544"/>
                </a:cubicBezTo>
                <a:cubicBezTo>
                  <a:pt x="130" y="6074"/>
                  <a:pt x="0" y="6935"/>
                  <a:pt x="0" y="7333"/>
                </a:cubicBezTo>
                <a:cubicBezTo>
                  <a:pt x="0" y="8083"/>
                  <a:pt x="312" y="8437"/>
                  <a:pt x="677" y="8525"/>
                </a:cubicBezTo>
                <a:cubicBezTo>
                  <a:pt x="1275" y="8658"/>
                  <a:pt x="2134" y="7421"/>
                  <a:pt x="2993" y="7465"/>
                </a:cubicBezTo>
                <a:cubicBezTo>
                  <a:pt x="4216" y="7553"/>
                  <a:pt x="4867" y="9144"/>
                  <a:pt x="4867" y="10800"/>
                </a:cubicBezTo>
                <a:cubicBezTo>
                  <a:pt x="4867" y="10800"/>
                  <a:pt x="4867" y="10800"/>
                  <a:pt x="4867" y="10800"/>
                </a:cubicBezTo>
                <a:cubicBezTo>
                  <a:pt x="4867" y="10800"/>
                  <a:pt x="4867" y="10822"/>
                  <a:pt x="4867" y="10822"/>
                </a:cubicBezTo>
                <a:cubicBezTo>
                  <a:pt x="4867" y="12479"/>
                  <a:pt x="4216" y="14047"/>
                  <a:pt x="2993" y="14135"/>
                </a:cubicBezTo>
                <a:cubicBezTo>
                  <a:pt x="2134" y="14201"/>
                  <a:pt x="1275" y="12964"/>
                  <a:pt x="677" y="13097"/>
                </a:cubicBezTo>
                <a:cubicBezTo>
                  <a:pt x="312" y="13185"/>
                  <a:pt x="0" y="13517"/>
                  <a:pt x="0" y="14290"/>
                </a:cubicBezTo>
                <a:cubicBezTo>
                  <a:pt x="0" y="14665"/>
                  <a:pt x="130" y="15548"/>
                  <a:pt x="234" y="16056"/>
                </a:cubicBezTo>
                <a:cubicBezTo>
                  <a:pt x="442" y="16918"/>
                  <a:pt x="729" y="17404"/>
                  <a:pt x="1041" y="18110"/>
                </a:cubicBezTo>
                <a:cubicBezTo>
                  <a:pt x="1171" y="18353"/>
                  <a:pt x="1483" y="18486"/>
                  <a:pt x="1796" y="18442"/>
                </a:cubicBezTo>
                <a:cubicBezTo>
                  <a:pt x="2889" y="18110"/>
                  <a:pt x="4034" y="17867"/>
                  <a:pt x="5153" y="17669"/>
                </a:cubicBezTo>
                <a:cubicBezTo>
                  <a:pt x="5153" y="17669"/>
                  <a:pt x="5179" y="17669"/>
                  <a:pt x="5179" y="17669"/>
                </a:cubicBezTo>
                <a:cubicBezTo>
                  <a:pt x="6974" y="17404"/>
                  <a:pt x="7677" y="17514"/>
                  <a:pt x="8354" y="17978"/>
                </a:cubicBezTo>
                <a:cubicBezTo>
                  <a:pt x="8718" y="18199"/>
                  <a:pt x="8978" y="18442"/>
                  <a:pt x="8848" y="18906"/>
                </a:cubicBezTo>
                <a:cubicBezTo>
                  <a:pt x="8770" y="19281"/>
                  <a:pt x="7677" y="19944"/>
                  <a:pt x="7729" y="20628"/>
                </a:cubicBezTo>
                <a:cubicBezTo>
                  <a:pt x="7755" y="21247"/>
                  <a:pt x="9369" y="21600"/>
                  <a:pt x="10800" y="21600"/>
                </a:cubicBezTo>
                <a:cubicBezTo>
                  <a:pt x="12231" y="21600"/>
                  <a:pt x="13819" y="21247"/>
                  <a:pt x="13871" y="20628"/>
                </a:cubicBezTo>
                <a:cubicBezTo>
                  <a:pt x="13923" y="19944"/>
                  <a:pt x="12830" y="19281"/>
                  <a:pt x="12752" y="18906"/>
                </a:cubicBezTo>
                <a:cubicBezTo>
                  <a:pt x="12622" y="18442"/>
                  <a:pt x="12882" y="18199"/>
                  <a:pt x="13220" y="17978"/>
                </a:cubicBezTo>
                <a:cubicBezTo>
                  <a:pt x="13923" y="17514"/>
                  <a:pt x="14626" y="17404"/>
                  <a:pt x="16421" y="17669"/>
                </a:cubicBezTo>
                <a:cubicBezTo>
                  <a:pt x="16421" y="17669"/>
                  <a:pt x="16421" y="17669"/>
                  <a:pt x="16447" y="17669"/>
                </a:cubicBezTo>
                <a:cubicBezTo>
                  <a:pt x="17566" y="17867"/>
                  <a:pt x="18685" y="18110"/>
                  <a:pt x="19778" y="18442"/>
                </a:cubicBezTo>
                <a:cubicBezTo>
                  <a:pt x="20091" y="18486"/>
                  <a:pt x="20403" y="18353"/>
                  <a:pt x="20559" y="18110"/>
                </a:cubicBezTo>
                <a:cubicBezTo>
                  <a:pt x="20871" y="17404"/>
                  <a:pt x="21158" y="16918"/>
                  <a:pt x="21366" y="16056"/>
                </a:cubicBezTo>
                <a:cubicBezTo>
                  <a:pt x="21470" y="15548"/>
                  <a:pt x="21600" y="14665"/>
                  <a:pt x="21600" y="14290"/>
                </a:cubicBezTo>
                <a:cubicBezTo>
                  <a:pt x="21600" y="13517"/>
                  <a:pt x="21288" y="13185"/>
                  <a:pt x="20923" y="13097"/>
                </a:cubicBezTo>
                <a:cubicBezTo>
                  <a:pt x="20325" y="12964"/>
                  <a:pt x="19466" y="14201"/>
                  <a:pt x="18607" y="14135"/>
                </a:cubicBezTo>
                <a:cubicBezTo>
                  <a:pt x="17384" y="14047"/>
                  <a:pt x="16707" y="12479"/>
                  <a:pt x="16707" y="10822"/>
                </a:cubicBezTo>
                <a:cubicBezTo>
                  <a:pt x="16707" y="10822"/>
                  <a:pt x="16707" y="10800"/>
                  <a:pt x="16707" y="10800"/>
                </a:cubicBezTo>
                <a:cubicBezTo>
                  <a:pt x="16707" y="10800"/>
                  <a:pt x="16707" y="10800"/>
                  <a:pt x="16707" y="10800"/>
                </a:cubicBezTo>
                <a:cubicBezTo>
                  <a:pt x="16707" y="9144"/>
                  <a:pt x="17384" y="7553"/>
                  <a:pt x="18607" y="7465"/>
                </a:cubicBezTo>
                <a:cubicBezTo>
                  <a:pt x="19466" y="7421"/>
                  <a:pt x="20325" y="8658"/>
                  <a:pt x="20923" y="8525"/>
                </a:cubicBezTo>
                <a:cubicBezTo>
                  <a:pt x="21288" y="8437"/>
                  <a:pt x="21600" y="8083"/>
                  <a:pt x="21600" y="7333"/>
                </a:cubicBezTo>
                <a:cubicBezTo>
                  <a:pt x="21600" y="6935"/>
                  <a:pt x="21470" y="6074"/>
                  <a:pt x="21366" y="5544"/>
                </a:cubicBezTo>
                <a:cubicBezTo>
                  <a:pt x="21158" y="4704"/>
                  <a:pt x="20871" y="4196"/>
                  <a:pt x="20559" y="3512"/>
                </a:cubicBezTo>
                <a:cubicBezTo>
                  <a:pt x="20403" y="3269"/>
                  <a:pt x="20091" y="3136"/>
                  <a:pt x="19778" y="3180"/>
                </a:cubicBezTo>
                <a:cubicBezTo>
                  <a:pt x="18685" y="3490"/>
                  <a:pt x="17566" y="3755"/>
                  <a:pt x="16447" y="3953"/>
                </a:cubicBezTo>
                <a:cubicBezTo>
                  <a:pt x="16421" y="3953"/>
                  <a:pt x="16421" y="3953"/>
                  <a:pt x="16421" y="3953"/>
                </a:cubicBezTo>
                <a:cubicBezTo>
                  <a:pt x="14626" y="4196"/>
                  <a:pt x="13923" y="4086"/>
                  <a:pt x="13220" y="3644"/>
                </a:cubicBezTo>
                <a:cubicBezTo>
                  <a:pt x="12882" y="3423"/>
                  <a:pt x="12622" y="3158"/>
                  <a:pt x="12752" y="2717"/>
                </a:cubicBezTo>
                <a:cubicBezTo>
                  <a:pt x="12830" y="2341"/>
                  <a:pt x="13923" y="1679"/>
                  <a:pt x="13871" y="994"/>
                </a:cubicBezTo>
                <a:cubicBezTo>
                  <a:pt x="13819" y="375"/>
                  <a:pt x="12231" y="0"/>
                  <a:pt x="10800" y="0"/>
                </a:cubicBezTo>
                <a:cubicBezTo>
                  <a:pt x="9369" y="0"/>
                  <a:pt x="7755" y="375"/>
                  <a:pt x="7729" y="994"/>
                </a:cubicBezTo>
                <a:close/>
              </a:path>
            </a:pathLst>
          </a:custGeom>
          <a:solidFill>
            <a:srgbClr val="BF242B"/>
          </a:solidFill>
          <a:ln w="12700">
            <a:miter lim="400000"/>
          </a:ln>
        </p:spPr>
        <p:txBody>
          <a:bodyPr lIns="0" tIns="0" rIns="0" bIns="0"/>
          <a:lstStyle/>
          <a:p>
            <a:pPr algn="l" defTabSz="1828891">
              <a:defRPr sz="72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2" name="Freeform 6">
            <a:extLst>
              <a:ext uri="{FF2B5EF4-FFF2-40B4-BE49-F238E27FC236}">
                <a16:creationId xmlns="" xmlns:a16="http://schemas.microsoft.com/office/drawing/2014/main" id="{48E920EE-F464-2B49-9DDD-2B1F064AFB37}"/>
              </a:ext>
            </a:extLst>
          </p:cNvPr>
          <p:cNvSpPr/>
          <p:nvPr userDrawn="1"/>
        </p:nvSpPr>
        <p:spPr>
          <a:xfrm>
            <a:off x="14754491" y="5311828"/>
            <a:ext cx="3595465" cy="3051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06" y="7729"/>
                </a:moveTo>
                <a:cubicBezTo>
                  <a:pt x="19921" y="7703"/>
                  <a:pt x="19259" y="8770"/>
                  <a:pt x="18906" y="8874"/>
                </a:cubicBezTo>
                <a:cubicBezTo>
                  <a:pt x="18442" y="8978"/>
                  <a:pt x="18199" y="8744"/>
                  <a:pt x="17956" y="8380"/>
                </a:cubicBezTo>
                <a:cubicBezTo>
                  <a:pt x="17514" y="7703"/>
                  <a:pt x="17404" y="6974"/>
                  <a:pt x="17647" y="5205"/>
                </a:cubicBezTo>
                <a:cubicBezTo>
                  <a:pt x="17647" y="5179"/>
                  <a:pt x="17647" y="5179"/>
                  <a:pt x="17647" y="5179"/>
                </a:cubicBezTo>
                <a:cubicBezTo>
                  <a:pt x="17845" y="4034"/>
                  <a:pt x="18110" y="2915"/>
                  <a:pt x="18420" y="1822"/>
                </a:cubicBezTo>
                <a:cubicBezTo>
                  <a:pt x="18486" y="1509"/>
                  <a:pt x="18353" y="1197"/>
                  <a:pt x="18110" y="1067"/>
                </a:cubicBezTo>
                <a:cubicBezTo>
                  <a:pt x="17404" y="729"/>
                  <a:pt x="16896" y="468"/>
                  <a:pt x="16056" y="260"/>
                </a:cubicBezTo>
                <a:cubicBezTo>
                  <a:pt x="15548" y="156"/>
                  <a:pt x="14665" y="0"/>
                  <a:pt x="14267" y="0"/>
                </a:cubicBezTo>
                <a:cubicBezTo>
                  <a:pt x="13517" y="0"/>
                  <a:pt x="13163" y="338"/>
                  <a:pt x="13097" y="677"/>
                </a:cubicBezTo>
                <a:cubicBezTo>
                  <a:pt x="12942" y="1301"/>
                  <a:pt x="14201" y="2160"/>
                  <a:pt x="14135" y="3019"/>
                </a:cubicBezTo>
                <a:cubicBezTo>
                  <a:pt x="14047" y="4242"/>
                  <a:pt x="12479" y="4893"/>
                  <a:pt x="10800" y="4893"/>
                </a:cubicBezTo>
                <a:cubicBezTo>
                  <a:pt x="10800" y="4893"/>
                  <a:pt x="10800" y="4893"/>
                  <a:pt x="10800" y="4893"/>
                </a:cubicBezTo>
                <a:cubicBezTo>
                  <a:pt x="10800" y="4893"/>
                  <a:pt x="10800" y="4893"/>
                  <a:pt x="10800" y="4893"/>
                </a:cubicBezTo>
                <a:cubicBezTo>
                  <a:pt x="9121" y="4893"/>
                  <a:pt x="7553" y="4242"/>
                  <a:pt x="7465" y="3019"/>
                </a:cubicBezTo>
                <a:cubicBezTo>
                  <a:pt x="7399" y="2160"/>
                  <a:pt x="8636" y="1301"/>
                  <a:pt x="8503" y="677"/>
                </a:cubicBezTo>
                <a:cubicBezTo>
                  <a:pt x="8415" y="338"/>
                  <a:pt x="8083" y="0"/>
                  <a:pt x="7310" y="0"/>
                </a:cubicBezTo>
                <a:cubicBezTo>
                  <a:pt x="6935" y="0"/>
                  <a:pt x="6052" y="156"/>
                  <a:pt x="5544" y="260"/>
                </a:cubicBezTo>
                <a:cubicBezTo>
                  <a:pt x="4682" y="468"/>
                  <a:pt x="4196" y="729"/>
                  <a:pt x="3490" y="1067"/>
                </a:cubicBezTo>
                <a:cubicBezTo>
                  <a:pt x="3247" y="1197"/>
                  <a:pt x="3114" y="1509"/>
                  <a:pt x="3158" y="1822"/>
                </a:cubicBezTo>
                <a:cubicBezTo>
                  <a:pt x="3490" y="2915"/>
                  <a:pt x="3733" y="4034"/>
                  <a:pt x="3931" y="5179"/>
                </a:cubicBezTo>
                <a:cubicBezTo>
                  <a:pt x="3953" y="5179"/>
                  <a:pt x="3953" y="5179"/>
                  <a:pt x="3953" y="5205"/>
                </a:cubicBezTo>
                <a:cubicBezTo>
                  <a:pt x="4196" y="6974"/>
                  <a:pt x="4086" y="7703"/>
                  <a:pt x="3644" y="8380"/>
                </a:cubicBezTo>
                <a:cubicBezTo>
                  <a:pt x="3401" y="8744"/>
                  <a:pt x="3158" y="8978"/>
                  <a:pt x="2694" y="8874"/>
                </a:cubicBezTo>
                <a:cubicBezTo>
                  <a:pt x="2341" y="8770"/>
                  <a:pt x="1656" y="7703"/>
                  <a:pt x="972" y="7729"/>
                </a:cubicBezTo>
                <a:cubicBezTo>
                  <a:pt x="375" y="7781"/>
                  <a:pt x="0" y="9395"/>
                  <a:pt x="0" y="10800"/>
                </a:cubicBezTo>
                <a:cubicBezTo>
                  <a:pt x="0" y="12231"/>
                  <a:pt x="375" y="13845"/>
                  <a:pt x="972" y="13897"/>
                </a:cubicBezTo>
                <a:cubicBezTo>
                  <a:pt x="1656" y="13923"/>
                  <a:pt x="2341" y="12856"/>
                  <a:pt x="2694" y="12752"/>
                </a:cubicBezTo>
                <a:cubicBezTo>
                  <a:pt x="3158" y="12648"/>
                  <a:pt x="3401" y="12882"/>
                  <a:pt x="3644" y="13246"/>
                </a:cubicBezTo>
                <a:cubicBezTo>
                  <a:pt x="4086" y="13923"/>
                  <a:pt x="4196" y="14626"/>
                  <a:pt x="3953" y="16421"/>
                </a:cubicBezTo>
                <a:cubicBezTo>
                  <a:pt x="3953" y="16447"/>
                  <a:pt x="3953" y="16447"/>
                  <a:pt x="3931" y="16447"/>
                </a:cubicBezTo>
                <a:cubicBezTo>
                  <a:pt x="3733" y="17592"/>
                  <a:pt x="3490" y="18711"/>
                  <a:pt x="3158" y="19804"/>
                </a:cubicBezTo>
                <a:cubicBezTo>
                  <a:pt x="3114" y="20117"/>
                  <a:pt x="3247" y="20429"/>
                  <a:pt x="3490" y="20559"/>
                </a:cubicBezTo>
                <a:cubicBezTo>
                  <a:pt x="4196" y="20897"/>
                  <a:pt x="4682" y="21158"/>
                  <a:pt x="5544" y="21366"/>
                </a:cubicBezTo>
                <a:cubicBezTo>
                  <a:pt x="6052" y="21470"/>
                  <a:pt x="6935" y="21600"/>
                  <a:pt x="7310" y="21600"/>
                </a:cubicBezTo>
                <a:cubicBezTo>
                  <a:pt x="8083" y="21600"/>
                  <a:pt x="8415" y="21288"/>
                  <a:pt x="8503" y="20949"/>
                </a:cubicBezTo>
                <a:cubicBezTo>
                  <a:pt x="8636" y="20325"/>
                  <a:pt x="7399" y="19466"/>
                  <a:pt x="7465" y="18607"/>
                </a:cubicBezTo>
                <a:cubicBezTo>
                  <a:pt x="7553" y="17384"/>
                  <a:pt x="9121" y="16733"/>
                  <a:pt x="10800" y="16733"/>
                </a:cubicBezTo>
                <a:cubicBezTo>
                  <a:pt x="10800" y="16733"/>
                  <a:pt x="10800" y="16733"/>
                  <a:pt x="10800" y="16733"/>
                </a:cubicBezTo>
                <a:cubicBezTo>
                  <a:pt x="10800" y="16733"/>
                  <a:pt x="10800" y="16733"/>
                  <a:pt x="10800" y="16733"/>
                </a:cubicBezTo>
                <a:cubicBezTo>
                  <a:pt x="12479" y="16733"/>
                  <a:pt x="14047" y="17384"/>
                  <a:pt x="14135" y="18607"/>
                </a:cubicBezTo>
                <a:cubicBezTo>
                  <a:pt x="14201" y="19466"/>
                  <a:pt x="12942" y="20325"/>
                  <a:pt x="13097" y="20949"/>
                </a:cubicBezTo>
                <a:cubicBezTo>
                  <a:pt x="13163" y="21288"/>
                  <a:pt x="13517" y="21600"/>
                  <a:pt x="14267" y="21600"/>
                </a:cubicBezTo>
                <a:cubicBezTo>
                  <a:pt x="14665" y="21600"/>
                  <a:pt x="15548" y="21470"/>
                  <a:pt x="16056" y="21366"/>
                </a:cubicBezTo>
                <a:cubicBezTo>
                  <a:pt x="16896" y="21158"/>
                  <a:pt x="17404" y="20897"/>
                  <a:pt x="18110" y="20559"/>
                </a:cubicBezTo>
                <a:cubicBezTo>
                  <a:pt x="18353" y="20429"/>
                  <a:pt x="18486" y="20117"/>
                  <a:pt x="18420" y="19804"/>
                </a:cubicBezTo>
                <a:cubicBezTo>
                  <a:pt x="18110" y="18711"/>
                  <a:pt x="17845" y="17592"/>
                  <a:pt x="17647" y="16447"/>
                </a:cubicBezTo>
                <a:cubicBezTo>
                  <a:pt x="17647" y="16447"/>
                  <a:pt x="17647" y="16447"/>
                  <a:pt x="17647" y="16421"/>
                </a:cubicBezTo>
                <a:cubicBezTo>
                  <a:pt x="17404" y="14626"/>
                  <a:pt x="17514" y="13923"/>
                  <a:pt x="17956" y="13246"/>
                </a:cubicBezTo>
                <a:cubicBezTo>
                  <a:pt x="18199" y="12882"/>
                  <a:pt x="18442" y="12648"/>
                  <a:pt x="18906" y="12752"/>
                </a:cubicBezTo>
                <a:cubicBezTo>
                  <a:pt x="19259" y="12856"/>
                  <a:pt x="19921" y="13923"/>
                  <a:pt x="20606" y="13897"/>
                </a:cubicBezTo>
                <a:cubicBezTo>
                  <a:pt x="21225" y="13845"/>
                  <a:pt x="21600" y="12231"/>
                  <a:pt x="21600" y="10800"/>
                </a:cubicBezTo>
                <a:cubicBezTo>
                  <a:pt x="21600" y="9395"/>
                  <a:pt x="21225" y="7781"/>
                  <a:pt x="20606" y="7729"/>
                </a:cubicBezTo>
                <a:close/>
              </a:path>
            </a:pathLst>
          </a:custGeom>
          <a:solidFill>
            <a:srgbClr val="979797"/>
          </a:solidFill>
          <a:ln w="12700">
            <a:miter lim="400000"/>
          </a:ln>
        </p:spPr>
        <p:txBody>
          <a:bodyPr lIns="0" tIns="0" rIns="0" bIns="0"/>
          <a:lstStyle/>
          <a:p>
            <a:pPr algn="l" defTabSz="1828891">
              <a:defRPr sz="72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3" name="Freeform 8">
            <a:extLst>
              <a:ext uri="{FF2B5EF4-FFF2-40B4-BE49-F238E27FC236}">
                <a16:creationId xmlns="" xmlns:a16="http://schemas.microsoft.com/office/drawing/2014/main" id="{DCB1033B-F898-9B4D-B3DD-B6909BB4AAB8}"/>
              </a:ext>
            </a:extLst>
          </p:cNvPr>
          <p:cNvSpPr/>
          <p:nvPr userDrawn="1"/>
        </p:nvSpPr>
        <p:spPr>
          <a:xfrm>
            <a:off x="12322006" y="5039204"/>
            <a:ext cx="3051985" cy="3597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729" y="994"/>
                </a:moveTo>
                <a:cubicBezTo>
                  <a:pt x="7677" y="1679"/>
                  <a:pt x="8770" y="2341"/>
                  <a:pt x="8848" y="2717"/>
                </a:cubicBezTo>
                <a:cubicBezTo>
                  <a:pt x="8978" y="3158"/>
                  <a:pt x="8718" y="3423"/>
                  <a:pt x="8354" y="3644"/>
                </a:cubicBezTo>
                <a:cubicBezTo>
                  <a:pt x="7677" y="4086"/>
                  <a:pt x="6974" y="4196"/>
                  <a:pt x="5179" y="3953"/>
                </a:cubicBezTo>
                <a:cubicBezTo>
                  <a:pt x="5179" y="3953"/>
                  <a:pt x="5153" y="3953"/>
                  <a:pt x="5153" y="3953"/>
                </a:cubicBezTo>
                <a:cubicBezTo>
                  <a:pt x="4034" y="3755"/>
                  <a:pt x="2915" y="3490"/>
                  <a:pt x="1822" y="3180"/>
                </a:cubicBezTo>
                <a:cubicBezTo>
                  <a:pt x="1509" y="3136"/>
                  <a:pt x="1171" y="3269"/>
                  <a:pt x="1041" y="3512"/>
                </a:cubicBezTo>
                <a:cubicBezTo>
                  <a:pt x="729" y="4196"/>
                  <a:pt x="442" y="4704"/>
                  <a:pt x="234" y="5544"/>
                </a:cubicBezTo>
                <a:cubicBezTo>
                  <a:pt x="130" y="6074"/>
                  <a:pt x="0" y="6935"/>
                  <a:pt x="0" y="7333"/>
                </a:cubicBezTo>
                <a:cubicBezTo>
                  <a:pt x="0" y="8083"/>
                  <a:pt x="312" y="8437"/>
                  <a:pt x="677" y="8525"/>
                </a:cubicBezTo>
                <a:cubicBezTo>
                  <a:pt x="1275" y="8658"/>
                  <a:pt x="2134" y="7421"/>
                  <a:pt x="2993" y="7465"/>
                </a:cubicBezTo>
                <a:cubicBezTo>
                  <a:pt x="4216" y="7553"/>
                  <a:pt x="4867" y="9144"/>
                  <a:pt x="4867" y="10800"/>
                </a:cubicBezTo>
                <a:cubicBezTo>
                  <a:pt x="4867" y="10800"/>
                  <a:pt x="4867" y="10800"/>
                  <a:pt x="4867" y="10800"/>
                </a:cubicBezTo>
                <a:cubicBezTo>
                  <a:pt x="4867" y="10800"/>
                  <a:pt x="4867" y="10822"/>
                  <a:pt x="4867" y="10822"/>
                </a:cubicBezTo>
                <a:cubicBezTo>
                  <a:pt x="4867" y="12479"/>
                  <a:pt x="4216" y="14047"/>
                  <a:pt x="2993" y="14135"/>
                </a:cubicBezTo>
                <a:cubicBezTo>
                  <a:pt x="2134" y="14201"/>
                  <a:pt x="1275" y="12964"/>
                  <a:pt x="677" y="13097"/>
                </a:cubicBezTo>
                <a:cubicBezTo>
                  <a:pt x="312" y="13185"/>
                  <a:pt x="0" y="13517"/>
                  <a:pt x="0" y="14290"/>
                </a:cubicBezTo>
                <a:cubicBezTo>
                  <a:pt x="0" y="14665"/>
                  <a:pt x="130" y="15548"/>
                  <a:pt x="234" y="16056"/>
                </a:cubicBezTo>
                <a:cubicBezTo>
                  <a:pt x="442" y="16918"/>
                  <a:pt x="729" y="17404"/>
                  <a:pt x="1041" y="18110"/>
                </a:cubicBezTo>
                <a:cubicBezTo>
                  <a:pt x="1171" y="18353"/>
                  <a:pt x="1509" y="18486"/>
                  <a:pt x="1822" y="18442"/>
                </a:cubicBezTo>
                <a:cubicBezTo>
                  <a:pt x="2915" y="18110"/>
                  <a:pt x="4034" y="17867"/>
                  <a:pt x="5153" y="17669"/>
                </a:cubicBezTo>
                <a:cubicBezTo>
                  <a:pt x="5153" y="17669"/>
                  <a:pt x="5179" y="17669"/>
                  <a:pt x="5179" y="17669"/>
                </a:cubicBezTo>
                <a:cubicBezTo>
                  <a:pt x="6974" y="17404"/>
                  <a:pt x="7677" y="17514"/>
                  <a:pt x="8354" y="17978"/>
                </a:cubicBezTo>
                <a:cubicBezTo>
                  <a:pt x="8718" y="18199"/>
                  <a:pt x="8978" y="18442"/>
                  <a:pt x="8848" y="18906"/>
                </a:cubicBezTo>
                <a:cubicBezTo>
                  <a:pt x="8770" y="19281"/>
                  <a:pt x="7677" y="19944"/>
                  <a:pt x="7729" y="20628"/>
                </a:cubicBezTo>
                <a:cubicBezTo>
                  <a:pt x="7755" y="21247"/>
                  <a:pt x="9369" y="21600"/>
                  <a:pt x="10800" y="21600"/>
                </a:cubicBezTo>
                <a:cubicBezTo>
                  <a:pt x="12231" y="21600"/>
                  <a:pt x="13845" y="21247"/>
                  <a:pt x="13871" y="20628"/>
                </a:cubicBezTo>
                <a:cubicBezTo>
                  <a:pt x="13923" y="19944"/>
                  <a:pt x="12830" y="19281"/>
                  <a:pt x="12752" y="18906"/>
                </a:cubicBezTo>
                <a:cubicBezTo>
                  <a:pt x="12622" y="18442"/>
                  <a:pt x="12882" y="18199"/>
                  <a:pt x="13220" y="17978"/>
                </a:cubicBezTo>
                <a:cubicBezTo>
                  <a:pt x="13923" y="17514"/>
                  <a:pt x="14626" y="17404"/>
                  <a:pt x="16421" y="17669"/>
                </a:cubicBezTo>
                <a:cubicBezTo>
                  <a:pt x="16421" y="17669"/>
                  <a:pt x="16421" y="17669"/>
                  <a:pt x="16447" y="17669"/>
                </a:cubicBezTo>
                <a:cubicBezTo>
                  <a:pt x="17566" y="17867"/>
                  <a:pt x="18685" y="18110"/>
                  <a:pt x="19778" y="18442"/>
                </a:cubicBezTo>
                <a:cubicBezTo>
                  <a:pt x="20091" y="18486"/>
                  <a:pt x="20403" y="18353"/>
                  <a:pt x="20559" y="18110"/>
                </a:cubicBezTo>
                <a:cubicBezTo>
                  <a:pt x="20871" y="17404"/>
                  <a:pt x="21158" y="16918"/>
                  <a:pt x="21366" y="16056"/>
                </a:cubicBezTo>
                <a:cubicBezTo>
                  <a:pt x="21470" y="15548"/>
                  <a:pt x="21600" y="14665"/>
                  <a:pt x="21600" y="14290"/>
                </a:cubicBezTo>
                <a:cubicBezTo>
                  <a:pt x="21600" y="13517"/>
                  <a:pt x="21288" y="13185"/>
                  <a:pt x="20923" y="13097"/>
                </a:cubicBezTo>
                <a:cubicBezTo>
                  <a:pt x="20325" y="12964"/>
                  <a:pt x="19466" y="14201"/>
                  <a:pt x="18607" y="14135"/>
                </a:cubicBezTo>
                <a:cubicBezTo>
                  <a:pt x="17384" y="14047"/>
                  <a:pt x="16707" y="12479"/>
                  <a:pt x="16707" y="10822"/>
                </a:cubicBezTo>
                <a:cubicBezTo>
                  <a:pt x="16707" y="10822"/>
                  <a:pt x="16707" y="10800"/>
                  <a:pt x="16707" y="10800"/>
                </a:cubicBezTo>
                <a:cubicBezTo>
                  <a:pt x="16707" y="10800"/>
                  <a:pt x="16707" y="10800"/>
                  <a:pt x="16707" y="10800"/>
                </a:cubicBezTo>
                <a:cubicBezTo>
                  <a:pt x="16707" y="9144"/>
                  <a:pt x="17384" y="7553"/>
                  <a:pt x="18607" y="7465"/>
                </a:cubicBezTo>
                <a:cubicBezTo>
                  <a:pt x="19466" y="7421"/>
                  <a:pt x="20325" y="8658"/>
                  <a:pt x="20923" y="8525"/>
                </a:cubicBezTo>
                <a:cubicBezTo>
                  <a:pt x="21288" y="8437"/>
                  <a:pt x="21600" y="8083"/>
                  <a:pt x="21600" y="7333"/>
                </a:cubicBezTo>
                <a:cubicBezTo>
                  <a:pt x="21600" y="6935"/>
                  <a:pt x="21470" y="6074"/>
                  <a:pt x="21366" y="5544"/>
                </a:cubicBezTo>
                <a:cubicBezTo>
                  <a:pt x="21158" y="4704"/>
                  <a:pt x="20871" y="4196"/>
                  <a:pt x="20559" y="3512"/>
                </a:cubicBezTo>
                <a:cubicBezTo>
                  <a:pt x="20403" y="3269"/>
                  <a:pt x="20091" y="3136"/>
                  <a:pt x="19778" y="3180"/>
                </a:cubicBezTo>
                <a:cubicBezTo>
                  <a:pt x="18685" y="3490"/>
                  <a:pt x="17566" y="3755"/>
                  <a:pt x="16447" y="3953"/>
                </a:cubicBezTo>
                <a:cubicBezTo>
                  <a:pt x="16421" y="3953"/>
                  <a:pt x="16421" y="3953"/>
                  <a:pt x="16421" y="3953"/>
                </a:cubicBezTo>
                <a:cubicBezTo>
                  <a:pt x="14626" y="4196"/>
                  <a:pt x="13923" y="4086"/>
                  <a:pt x="13220" y="3644"/>
                </a:cubicBezTo>
                <a:cubicBezTo>
                  <a:pt x="12882" y="3423"/>
                  <a:pt x="12622" y="3158"/>
                  <a:pt x="12752" y="2717"/>
                </a:cubicBezTo>
                <a:cubicBezTo>
                  <a:pt x="12830" y="2341"/>
                  <a:pt x="13923" y="1679"/>
                  <a:pt x="13871" y="994"/>
                </a:cubicBezTo>
                <a:cubicBezTo>
                  <a:pt x="13845" y="375"/>
                  <a:pt x="12231" y="0"/>
                  <a:pt x="10800" y="0"/>
                </a:cubicBezTo>
                <a:cubicBezTo>
                  <a:pt x="9369" y="0"/>
                  <a:pt x="7755" y="375"/>
                  <a:pt x="7729" y="994"/>
                </a:cubicBezTo>
                <a:close/>
              </a:path>
            </a:pathLst>
          </a:custGeom>
          <a:solidFill>
            <a:srgbClr val="BF242B"/>
          </a:solidFill>
          <a:ln w="12700">
            <a:miter lim="400000"/>
          </a:ln>
        </p:spPr>
        <p:txBody>
          <a:bodyPr lIns="0" tIns="0" rIns="0" bIns="0"/>
          <a:lstStyle/>
          <a:p>
            <a:pPr algn="l" defTabSz="1828891">
              <a:defRPr sz="72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8" name="Text Placeholder 27">
            <a:extLst>
              <a:ext uri="{FF2B5EF4-FFF2-40B4-BE49-F238E27FC236}">
                <a16:creationId xmlns="" xmlns:a16="http://schemas.microsoft.com/office/drawing/2014/main" id="{EE0AF05F-9CB4-424B-8774-26056900ED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80175" y="9531263"/>
            <a:ext cx="4279068" cy="1221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69" name="Text Placeholder 27">
            <a:extLst>
              <a:ext uri="{FF2B5EF4-FFF2-40B4-BE49-F238E27FC236}">
                <a16:creationId xmlns="" xmlns:a16="http://schemas.microsoft.com/office/drawing/2014/main" id="{E1B3383D-3D6A-A647-87DD-17C677EDA5C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614957" y="9548595"/>
            <a:ext cx="4279068" cy="1221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7E8F6E1-F0BC-3048-88D8-7BCAC5E9DDB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99998" y="6287547"/>
            <a:ext cx="14351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55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r-HR" dirty="0"/>
              <a:t>H</a:t>
            </a:r>
          </a:p>
        </p:txBody>
      </p:sp>
      <p:sp>
        <p:nvSpPr>
          <p:cNvPr id="70" name="Text Placeholder 2">
            <a:extLst>
              <a:ext uri="{FF2B5EF4-FFF2-40B4-BE49-F238E27FC236}">
                <a16:creationId xmlns="" xmlns:a16="http://schemas.microsoft.com/office/drawing/2014/main" id="{6EAA2843-0F09-8441-B5B5-536F7E2834E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55120" y="6287546"/>
            <a:ext cx="14351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55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r-HR" dirty="0"/>
              <a:t>Z</a:t>
            </a:r>
          </a:p>
        </p:txBody>
      </p:sp>
      <p:sp>
        <p:nvSpPr>
          <p:cNvPr id="71" name="Text Placeholder 2">
            <a:extLst>
              <a:ext uri="{FF2B5EF4-FFF2-40B4-BE49-F238E27FC236}">
                <a16:creationId xmlns="" xmlns:a16="http://schemas.microsoft.com/office/drawing/2014/main" id="{2A15A8E2-FC48-9141-B800-4FDE92092B1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410242" y="6287545"/>
            <a:ext cx="14351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55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r-HR" dirty="0"/>
              <a:t>Z</a:t>
            </a:r>
          </a:p>
        </p:txBody>
      </p:sp>
      <p:sp>
        <p:nvSpPr>
          <p:cNvPr id="73" name="Text Placeholder 2">
            <a:extLst>
              <a:ext uri="{FF2B5EF4-FFF2-40B4-BE49-F238E27FC236}">
                <a16:creationId xmlns="" xmlns:a16="http://schemas.microsoft.com/office/drawing/2014/main" id="{160460E7-88DD-E94D-9AED-7821B2D8EF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165364" y="6287544"/>
            <a:ext cx="14351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55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r-HR" dirty="0"/>
              <a:t>H</a:t>
            </a:r>
          </a:p>
        </p:txBody>
      </p:sp>
      <p:sp>
        <p:nvSpPr>
          <p:cNvPr id="80" name="Text Placeholder 2">
            <a:extLst>
              <a:ext uri="{FF2B5EF4-FFF2-40B4-BE49-F238E27FC236}">
                <a16:creationId xmlns="" xmlns:a16="http://schemas.microsoft.com/office/drawing/2014/main" id="{535EE0D6-CF4A-2F43-844B-F93D0663634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772285" y="6287543"/>
            <a:ext cx="14351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55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r-HR" dirty="0"/>
              <a:t>R</a:t>
            </a:r>
          </a:p>
        </p:txBody>
      </p:sp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="" xmlns:a16="http://schemas.microsoft.com/office/drawing/2014/main" id="{0A4409C2-F60C-5D45-A7E9-85EF1D3EBB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977542"/>
            <a:ext cx="24120475" cy="1853494"/>
          </a:xfrm>
          <a:prstGeom prst="rect">
            <a:avLst/>
          </a:prstGeom>
        </p:spPr>
      </p:pic>
      <p:sp>
        <p:nvSpPr>
          <p:cNvPr id="28" name="Date Placeholder 3">
            <a:extLst>
              <a:ext uri="{FF2B5EF4-FFF2-40B4-BE49-F238E27FC236}">
                <a16:creationId xmlns="" xmlns:a16="http://schemas.microsoft.com/office/drawing/2014/main" id="{477FA9C1-B9B4-2042-94AB-BF4B1F5AEF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="" xmlns:a16="http://schemas.microsoft.com/office/drawing/2014/main" id="{71FADEAC-6BB1-B74B-B177-280179AEE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22" name="Title 1">
            <a:extLst>
              <a:ext uri="{FF2B5EF4-FFF2-40B4-BE49-F238E27FC236}">
                <a16:creationId xmlns="" xmlns:a16="http://schemas.microsoft.com/office/drawing/2014/main" id="{85130B5E-6B37-B54E-B95E-36509F817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5"/>
            <a:ext cx="19826819" cy="144756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5042936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racima do cil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Placeholder 27">
            <a:extLst>
              <a:ext uri="{FF2B5EF4-FFF2-40B4-BE49-F238E27FC236}">
                <a16:creationId xmlns="" xmlns:a16="http://schemas.microsoft.com/office/drawing/2014/main" id="{916BDC79-122D-7148-8A9A-48AAC342E9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985278" y="6362773"/>
            <a:ext cx="4279068" cy="1221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74" name="Text Placeholder 27">
            <a:extLst>
              <a:ext uri="{FF2B5EF4-FFF2-40B4-BE49-F238E27FC236}">
                <a16:creationId xmlns="" xmlns:a16="http://schemas.microsoft.com/office/drawing/2014/main" id="{EED29C5A-697B-2A4B-9D26-F1A1A424A4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356974" y="3636685"/>
            <a:ext cx="4279068" cy="1221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76" name="Text Placeholder 27">
            <a:extLst>
              <a:ext uri="{FF2B5EF4-FFF2-40B4-BE49-F238E27FC236}">
                <a16:creationId xmlns="" xmlns:a16="http://schemas.microsoft.com/office/drawing/2014/main" id="{F9412661-8924-B94C-8FE6-02E3F5ED66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198063" y="15887089"/>
            <a:ext cx="4279068" cy="1221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3F475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68" name="Text Placeholder 27">
            <a:extLst>
              <a:ext uri="{FF2B5EF4-FFF2-40B4-BE49-F238E27FC236}">
                <a16:creationId xmlns="" xmlns:a16="http://schemas.microsoft.com/office/drawing/2014/main" id="{EE0AF05F-9CB4-424B-8774-26056900ED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16019" y="9165076"/>
            <a:ext cx="4279068" cy="1221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69" name="Text Placeholder 27">
            <a:extLst>
              <a:ext uri="{FF2B5EF4-FFF2-40B4-BE49-F238E27FC236}">
                <a16:creationId xmlns="" xmlns:a16="http://schemas.microsoft.com/office/drawing/2014/main" id="{E1B3383D-3D6A-A647-87DD-17C677EDA5C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094532" y="9178898"/>
            <a:ext cx="4279068" cy="1221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24" name="Freeform 18">
            <a:extLst>
              <a:ext uri="{FF2B5EF4-FFF2-40B4-BE49-F238E27FC236}">
                <a16:creationId xmlns="" xmlns:a16="http://schemas.microsoft.com/office/drawing/2014/main" id="{EDBD8BD1-3D12-F445-99A3-9C458E6398AE}"/>
              </a:ext>
            </a:extLst>
          </p:cNvPr>
          <p:cNvSpPr/>
          <p:nvPr userDrawn="1"/>
        </p:nvSpPr>
        <p:spPr>
          <a:xfrm>
            <a:off x="15519135" y="5827388"/>
            <a:ext cx="2910752" cy="2228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5589" y="0"/>
                </a:lnTo>
                <a:lnTo>
                  <a:pt x="21600" y="10800"/>
                </a:lnTo>
                <a:lnTo>
                  <a:pt x="15589" y="21600"/>
                </a:lnTo>
                <a:lnTo>
                  <a:pt x="0" y="21600"/>
                </a:lnTo>
                <a:lnTo>
                  <a:pt x="6011" y="10800"/>
                </a:lnTo>
                <a:close/>
              </a:path>
            </a:pathLst>
          </a:custGeom>
          <a:solidFill>
            <a:srgbClr val="979797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828891">
              <a:defRPr sz="3600" b="0">
                <a:solidFill>
                  <a:srgbClr val="F7F9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25" name="Freeform 12">
            <a:extLst>
              <a:ext uri="{FF2B5EF4-FFF2-40B4-BE49-F238E27FC236}">
                <a16:creationId xmlns="" xmlns:a16="http://schemas.microsoft.com/office/drawing/2014/main" id="{00DA6257-A8A4-C24D-8BA6-A1AF367BDE80}"/>
              </a:ext>
            </a:extLst>
          </p:cNvPr>
          <p:cNvSpPr/>
          <p:nvPr userDrawn="1"/>
        </p:nvSpPr>
        <p:spPr>
          <a:xfrm>
            <a:off x="6845060" y="5827388"/>
            <a:ext cx="2957918" cy="2228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" y="0"/>
                </a:moveTo>
                <a:lnTo>
                  <a:pt x="15684" y="0"/>
                </a:lnTo>
                <a:lnTo>
                  <a:pt x="21600" y="10800"/>
                </a:lnTo>
                <a:lnTo>
                  <a:pt x="15684" y="21600"/>
                </a:lnTo>
                <a:lnTo>
                  <a:pt x="66" y="21600"/>
                </a:lnTo>
                <a:lnTo>
                  <a:pt x="0" y="21479"/>
                </a:lnTo>
                <a:lnTo>
                  <a:pt x="5849" y="10800"/>
                </a:lnTo>
                <a:lnTo>
                  <a:pt x="0" y="121"/>
                </a:lnTo>
                <a:close/>
              </a:path>
            </a:pathLst>
          </a:custGeom>
          <a:solidFill>
            <a:srgbClr val="979797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828891">
              <a:defRPr sz="3600" b="0">
                <a:solidFill>
                  <a:srgbClr val="F7F9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" name="Freeform 20">
            <a:extLst>
              <a:ext uri="{FF2B5EF4-FFF2-40B4-BE49-F238E27FC236}">
                <a16:creationId xmlns="" xmlns:a16="http://schemas.microsoft.com/office/drawing/2014/main" id="{7570FB35-8489-C643-A300-AB45E3B5D0C3}"/>
              </a:ext>
            </a:extLst>
          </p:cNvPr>
          <p:cNvSpPr/>
          <p:nvPr userDrawn="1"/>
        </p:nvSpPr>
        <p:spPr>
          <a:xfrm>
            <a:off x="11136894" y="5827390"/>
            <a:ext cx="2948851" cy="22288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5666" y="0"/>
                </a:lnTo>
                <a:lnTo>
                  <a:pt x="21600" y="10800"/>
                </a:lnTo>
                <a:lnTo>
                  <a:pt x="15666" y="21600"/>
                </a:lnTo>
                <a:lnTo>
                  <a:pt x="131" y="21600"/>
                </a:lnTo>
                <a:lnTo>
                  <a:pt x="6065" y="10800"/>
                </a:lnTo>
                <a:lnTo>
                  <a:pt x="131" y="0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828891">
              <a:defRPr sz="3600" b="0">
                <a:solidFill>
                  <a:srgbClr val="F7F9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27" name="Freeform 21">
            <a:extLst>
              <a:ext uri="{FF2B5EF4-FFF2-40B4-BE49-F238E27FC236}">
                <a16:creationId xmlns="" xmlns:a16="http://schemas.microsoft.com/office/drawing/2014/main" id="{ACA7F81D-47CF-1C4B-9380-8E696EBBA299}"/>
              </a:ext>
            </a:extLst>
          </p:cNvPr>
          <p:cNvSpPr/>
          <p:nvPr userDrawn="1"/>
        </p:nvSpPr>
        <p:spPr>
          <a:xfrm>
            <a:off x="9047525" y="5827388"/>
            <a:ext cx="2854242" cy="2228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5469" y="0"/>
                </a:lnTo>
                <a:lnTo>
                  <a:pt x="21600" y="10800"/>
                </a:lnTo>
                <a:lnTo>
                  <a:pt x="15469" y="21600"/>
                </a:lnTo>
                <a:lnTo>
                  <a:pt x="0" y="21600"/>
                </a:lnTo>
                <a:lnTo>
                  <a:pt x="6131" y="10800"/>
                </a:lnTo>
                <a:close/>
              </a:path>
            </a:pathLst>
          </a:custGeom>
          <a:solidFill>
            <a:srgbClr val="BF242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828891">
              <a:defRPr sz="3600" b="0">
                <a:solidFill>
                  <a:srgbClr val="F7F9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8" name="Freeform 19">
            <a:extLst>
              <a:ext uri="{FF2B5EF4-FFF2-40B4-BE49-F238E27FC236}">
                <a16:creationId xmlns="" xmlns:a16="http://schemas.microsoft.com/office/drawing/2014/main" id="{92CE79DD-0749-EB43-892A-28D121911DAE}"/>
              </a:ext>
            </a:extLst>
          </p:cNvPr>
          <p:cNvSpPr/>
          <p:nvPr userDrawn="1"/>
        </p:nvSpPr>
        <p:spPr>
          <a:xfrm>
            <a:off x="13339801" y="5827390"/>
            <a:ext cx="2925280" cy="22288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5618" y="0"/>
                </a:lnTo>
                <a:lnTo>
                  <a:pt x="21600" y="10800"/>
                </a:lnTo>
                <a:lnTo>
                  <a:pt x="15618" y="21600"/>
                </a:lnTo>
                <a:lnTo>
                  <a:pt x="0" y="21600"/>
                </a:lnTo>
                <a:lnTo>
                  <a:pt x="5982" y="10800"/>
                </a:lnTo>
                <a:close/>
              </a:path>
            </a:pathLst>
          </a:custGeom>
          <a:solidFill>
            <a:srgbClr val="BF242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828891">
              <a:defRPr sz="3600" b="0">
                <a:solidFill>
                  <a:srgbClr val="F7F9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4" name="Text Placeholder 27">
            <a:extLst>
              <a:ext uri="{FF2B5EF4-FFF2-40B4-BE49-F238E27FC236}">
                <a16:creationId xmlns="" xmlns:a16="http://schemas.microsoft.com/office/drawing/2014/main" id="{590C6665-76D2-7C44-BAE6-748EC49474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58283" y="6354006"/>
            <a:ext cx="4279068" cy="1221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45" name="Text Placeholder 2">
            <a:extLst>
              <a:ext uri="{FF2B5EF4-FFF2-40B4-BE49-F238E27FC236}">
                <a16:creationId xmlns="" xmlns:a16="http://schemas.microsoft.com/office/drawing/2014/main" id="{923C6B0B-3B99-3549-A569-B100A79596F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73068" y="6423409"/>
            <a:ext cx="14351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r-HR" dirty="0"/>
              <a:t>H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="" xmlns:a16="http://schemas.microsoft.com/office/drawing/2014/main" id="{A87FD908-A150-174F-A641-27CA936ACD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924008" y="6423409"/>
            <a:ext cx="14351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r-HR" dirty="0"/>
              <a:t>Z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="" xmlns:a16="http://schemas.microsoft.com/office/drawing/2014/main" id="{7B871B0B-6328-F84D-9E42-F30D23A16AB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074948" y="6423409"/>
            <a:ext cx="14351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r-HR" dirty="0"/>
              <a:t>Z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="" xmlns:a16="http://schemas.microsoft.com/office/drawing/2014/main" id="{476FE127-E03C-144C-8864-E54B148A368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225888" y="6423409"/>
            <a:ext cx="14351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r-HR" dirty="0"/>
              <a:t>H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="" xmlns:a16="http://schemas.microsoft.com/office/drawing/2014/main" id="{4D13C5E5-3764-3445-9399-A768690B59D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376828" y="6423409"/>
            <a:ext cx="14351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r-HR" dirty="0"/>
              <a:t>R</a:t>
            </a:r>
          </a:p>
        </p:txBody>
      </p:sp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="" xmlns:a16="http://schemas.microsoft.com/office/drawing/2014/main" id="{309C7851-5A2D-E14C-A532-E908FC5035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977542"/>
            <a:ext cx="24120475" cy="1853494"/>
          </a:xfrm>
          <a:prstGeom prst="rect">
            <a:avLst/>
          </a:prstGeom>
        </p:spPr>
      </p:pic>
      <p:sp>
        <p:nvSpPr>
          <p:cNvPr id="38" name="Date Placeholder 3">
            <a:extLst>
              <a:ext uri="{FF2B5EF4-FFF2-40B4-BE49-F238E27FC236}">
                <a16:creationId xmlns="" xmlns:a16="http://schemas.microsoft.com/office/drawing/2014/main" id="{FDFBCD09-D32D-E14B-9B59-7A0B689463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40" name="Slide Number Placeholder 5">
            <a:extLst>
              <a:ext uri="{FF2B5EF4-FFF2-40B4-BE49-F238E27FC236}">
                <a16:creationId xmlns="" xmlns:a16="http://schemas.microsoft.com/office/drawing/2014/main" id="{6C1E9FB2-D232-C442-9B6C-739BD7D75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23" name="Title 1">
            <a:extLst>
              <a:ext uri="{FF2B5EF4-FFF2-40B4-BE49-F238E27FC236}">
                <a16:creationId xmlns="" xmlns:a16="http://schemas.microsoft.com/office/drawing/2014/main" id="{EC17D669-DE02-2C49-B03A-90F798899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5"/>
            <a:ext cx="19826819" cy="144756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5322662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kijaški 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Placeholder 27">
            <a:extLst>
              <a:ext uri="{FF2B5EF4-FFF2-40B4-BE49-F238E27FC236}">
                <a16:creationId xmlns="" xmlns:a16="http://schemas.microsoft.com/office/drawing/2014/main" id="{916BDC79-122D-7148-8A9A-48AAC342E9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149737" y="3832253"/>
            <a:ext cx="4279068" cy="1221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74" name="Text Placeholder 27">
            <a:extLst>
              <a:ext uri="{FF2B5EF4-FFF2-40B4-BE49-F238E27FC236}">
                <a16:creationId xmlns="" xmlns:a16="http://schemas.microsoft.com/office/drawing/2014/main" id="{EED29C5A-697B-2A4B-9D26-F1A1A424A4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28193" y="3636685"/>
            <a:ext cx="4279068" cy="1221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76" name="Text Placeholder 27">
            <a:extLst>
              <a:ext uri="{FF2B5EF4-FFF2-40B4-BE49-F238E27FC236}">
                <a16:creationId xmlns="" xmlns:a16="http://schemas.microsoft.com/office/drawing/2014/main" id="{F9412661-8924-B94C-8FE6-02E3F5ED66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198063" y="15887089"/>
            <a:ext cx="4279068" cy="1221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3F475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68" name="Text Placeholder 27">
            <a:extLst>
              <a:ext uri="{FF2B5EF4-FFF2-40B4-BE49-F238E27FC236}">
                <a16:creationId xmlns="" xmlns:a16="http://schemas.microsoft.com/office/drawing/2014/main" id="{EE0AF05F-9CB4-424B-8774-26056900ED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68634" y="9165076"/>
            <a:ext cx="4279068" cy="1221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69" name="Text Placeholder 27">
            <a:extLst>
              <a:ext uri="{FF2B5EF4-FFF2-40B4-BE49-F238E27FC236}">
                <a16:creationId xmlns="" xmlns:a16="http://schemas.microsoft.com/office/drawing/2014/main" id="{E1B3383D-3D6A-A647-87DD-17C677EDA5C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159531" y="9178898"/>
            <a:ext cx="4279068" cy="1221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23" name="Arc 2">
            <a:extLst>
              <a:ext uri="{FF2B5EF4-FFF2-40B4-BE49-F238E27FC236}">
                <a16:creationId xmlns="" xmlns:a16="http://schemas.microsoft.com/office/drawing/2014/main" id="{27BF0076-854D-B140-B093-7E8C30B3A02F}"/>
              </a:ext>
            </a:extLst>
          </p:cNvPr>
          <p:cNvSpPr/>
          <p:nvPr userDrawn="1"/>
        </p:nvSpPr>
        <p:spPr>
          <a:xfrm rot="5400000">
            <a:off x="2627726" y="6135941"/>
            <a:ext cx="1470551" cy="2940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4837"/>
                  <a:pt x="21600" y="10803"/>
                </a:cubicBezTo>
                <a:cubicBezTo>
                  <a:pt x="21600" y="16621"/>
                  <a:pt x="12389" y="21394"/>
                  <a:pt x="764" y="21600"/>
                </a:cubicBezTo>
              </a:path>
            </a:pathLst>
          </a:custGeom>
          <a:ln w="25400">
            <a:solidFill>
              <a:srgbClr val="6A6E77"/>
            </a:solidFill>
            <a:miter lim="400000"/>
            <a:headEnd type="oval"/>
          </a:ln>
        </p:spPr>
        <p:txBody>
          <a:bodyPr lIns="0" tIns="0" rIns="0" bIns="0" anchor="ctr"/>
          <a:lstStyle/>
          <a:p>
            <a:pPr defTabSz="1828891">
              <a:defRPr sz="43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" name="Oval 3">
            <a:extLst>
              <a:ext uri="{FF2B5EF4-FFF2-40B4-BE49-F238E27FC236}">
                <a16:creationId xmlns="" xmlns:a16="http://schemas.microsoft.com/office/drawing/2014/main" id="{894AF7A9-A5C9-3E47-BB99-DE4805538EFA}"/>
              </a:ext>
            </a:extLst>
          </p:cNvPr>
          <p:cNvSpPr/>
          <p:nvPr userDrawn="1"/>
        </p:nvSpPr>
        <p:spPr>
          <a:xfrm>
            <a:off x="2387097" y="5895311"/>
            <a:ext cx="1950886" cy="1950893"/>
          </a:xfrm>
          <a:prstGeom prst="ellipse">
            <a:avLst/>
          </a:prstGeom>
          <a:solidFill>
            <a:srgbClr val="989697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828891">
              <a:defRPr sz="4300" b="0">
                <a:solidFill>
                  <a:srgbClr val="F7F9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4" name="Arc 5">
            <a:extLst>
              <a:ext uri="{FF2B5EF4-FFF2-40B4-BE49-F238E27FC236}">
                <a16:creationId xmlns="" xmlns:a16="http://schemas.microsoft.com/office/drawing/2014/main" id="{793C5703-DF49-4D44-BBBC-BF420B1B7B90}"/>
              </a:ext>
            </a:extLst>
          </p:cNvPr>
          <p:cNvSpPr/>
          <p:nvPr userDrawn="1"/>
        </p:nvSpPr>
        <p:spPr>
          <a:xfrm rot="5400000" flipH="1">
            <a:off x="5567951" y="4666260"/>
            <a:ext cx="1470551" cy="29384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4837"/>
                  <a:pt x="21600" y="10803"/>
                </a:cubicBezTo>
                <a:cubicBezTo>
                  <a:pt x="21600" y="16621"/>
                  <a:pt x="12389" y="21394"/>
                  <a:pt x="764" y="21600"/>
                </a:cubicBezTo>
              </a:path>
            </a:pathLst>
          </a:custGeom>
          <a:ln w="25400">
            <a:solidFill>
              <a:srgbClr val="6A6E77"/>
            </a:solidFill>
            <a:miter lim="400000"/>
            <a:headEnd type="oval"/>
          </a:ln>
        </p:spPr>
        <p:txBody>
          <a:bodyPr lIns="0" tIns="0" rIns="0" bIns="0" anchor="ctr"/>
          <a:lstStyle/>
          <a:p>
            <a:pPr defTabSz="1828891">
              <a:defRPr sz="43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5" name="Oval 6">
            <a:extLst>
              <a:ext uri="{FF2B5EF4-FFF2-40B4-BE49-F238E27FC236}">
                <a16:creationId xmlns="" xmlns:a16="http://schemas.microsoft.com/office/drawing/2014/main" id="{B7817394-5C3F-EA43-AA85-194755BDCE7D}"/>
              </a:ext>
            </a:extLst>
          </p:cNvPr>
          <p:cNvSpPr/>
          <p:nvPr userDrawn="1"/>
        </p:nvSpPr>
        <p:spPr>
          <a:xfrm>
            <a:off x="5328193" y="5895311"/>
            <a:ext cx="1949153" cy="1950893"/>
          </a:xfrm>
          <a:prstGeom prst="ellipse">
            <a:avLst/>
          </a:prstGeom>
          <a:solidFill>
            <a:srgbClr val="BF242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828891">
              <a:defRPr sz="4300" b="0">
                <a:solidFill>
                  <a:srgbClr val="F7F9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6" name="Arc 8">
            <a:extLst>
              <a:ext uri="{FF2B5EF4-FFF2-40B4-BE49-F238E27FC236}">
                <a16:creationId xmlns="" xmlns:a16="http://schemas.microsoft.com/office/drawing/2014/main" id="{21BD8045-250E-CD4D-BDE0-41C8895F6F46}"/>
              </a:ext>
            </a:extLst>
          </p:cNvPr>
          <p:cNvSpPr/>
          <p:nvPr userDrawn="1"/>
        </p:nvSpPr>
        <p:spPr>
          <a:xfrm rot="5400000">
            <a:off x="8508177" y="6135940"/>
            <a:ext cx="1470551" cy="2940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4837"/>
                  <a:pt x="21600" y="10803"/>
                </a:cubicBezTo>
                <a:cubicBezTo>
                  <a:pt x="21600" y="16621"/>
                  <a:pt x="12389" y="21394"/>
                  <a:pt x="764" y="21600"/>
                </a:cubicBezTo>
              </a:path>
            </a:pathLst>
          </a:custGeom>
          <a:ln w="25400">
            <a:solidFill>
              <a:srgbClr val="6A6E77"/>
            </a:solidFill>
            <a:miter lim="400000"/>
            <a:headEnd type="oval"/>
          </a:ln>
        </p:spPr>
        <p:txBody>
          <a:bodyPr lIns="0" tIns="0" rIns="0" bIns="0" anchor="ctr"/>
          <a:lstStyle/>
          <a:p>
            <a:pPr defTabSz="1828891">
              <a:defRPr sz="43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7" name="Oval 9">
            <a:extLst>
              <a:ext uri="{FF2B5EF4-FFF2-40B4-BE49-F238E27FC236}">
                <a16:creationId xmlns="" xmlns:a16="http://schemas.microsoft.com/office/drawing/2014/main" id="{13F1D91F-55B1-2A43-80BA-E66582D82533}"/>
              </a:ext>
            </a:extLst>
          </p:cNvPr>
          <p:cNvSpPr/>
          <p:nvPr userDrawn="1"/>
        </p:nvSpPr>
        <p:spPr>
          <a:xfrm>
            <a:off x="8267547" y="5895311"/>
            <a:ext cx="1950886" cy="1950893"/>
          </a:xfrm>
          <a:prstGeom prst="ellipse">
            <a:avLst/>
          </a:prstGeom>
          <a:solidFill>
            <a:srgbClr val="989697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828891">
              <a:defRPr sz="4300" b="0">
                <a:solidFill>
                  <a:srgbClr val="F7F9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5" name="Arc 11">
            <a:extLst>
              <a:ext uri="{FF2B5EF4-FFF2-40B4-BE49-F238E27FC236}">
                <a16:creationId xmlns="" xmlns:a16="http://schemas.microsoft.com/office/drawing/2014/main" id="{04D5A074-90E9-1E49-9E2E-04D34C3B8FDF}"/>
              </a:ext>
            </a:extLst>
          </p:cNvPr>
          <p:cNvSpPr/>
          <p:nvPr userDrawn="1"/>
        </p:nvSpPr>
        <p:spPr>
          <a:xfrm rot="5400000" flipH="1">
            <a:off x="11449270" y="4665393"/>
            <a:ext cx="1470551" cy="2940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4837"/>
                  <a:pt x="21600" y="10803"/>
                </a:cubicBezTo>
                <a:cubicBezTo>
                  <a:pt x="21600" y="16621"/>
                  <a:pt x="12389" y="21394"/>
                  <a:pt x="764" y="21600"/>
                </a:cubicBezTo>
              </a:path>
            </a:pathLst>
          </a:custGeom>
          <a:ln w="25400">
            <a:solidFill>
              <a:srgbClr val="6A6E77"/>
            </a:solidFill>
            <a:miter lim="400000"/>
            <a:headEnd type="oval"/>
          </a:ln>
        </p:spPr>
        <p:txBody>
          <a:bodyPr lIns="0" tIns="0" rIns="0" bIns="0" anchor="ctr"/>
          <a:lstStyle/>
          <a:p>
            <a:pPr defTabSz="1828891">
              <a:defRPr sz="43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6" name="Oval 12">
            <a:extLst>
              <a:ext uri="{FF2B5EF4-FFF2-40B4-BE49-F238E27FC236}">
                <a16:creationId xmlns="" xmlns:a16="http://schemas.microsoft.com/office/drawing/2014/main" id="{FEC266BC-11DC-4D42-ABB0-DC3013F6D8A7}"/>
              </a:ext>
            </a:extLst>
          </p:cNvPr>
          <p:cNvSpPr/>
          <p:nvPr userDrawn="1"/>
        </p:nvSpPr>
        <p:spPr>
          <a:xfrm>
            <a:off x="11208644" y="5895311"/>
            <a:ext cx="1950887" cy="1950893"/>
          </a:xfrm>
          <a:prstGeom prst="ellipse">
            <a:avLst/>
          </a:prstGeom>
          <a:solidFill>
            <a:srgbClr val="BF242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828891">
              <a:defRPr sz="4300" b="0">
                <a:solidFill>
                  <a:srgbClr val="F7F9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7" name="Arc 14">
            <a:extLst>
              <a:ext uri="{FF2B5EF4-FFF2-40B4-BE49-F238E27FC236}">
                <a16:creationId xmlns="" xmlns:a16="http://schemas.microsoft.com/office/drawing/2014/main" id="{50DAA1EE-F2E8-414F-9BF7-4106DA501E99}"/>
              </a:ext>
            </a:extLst>
          </p:cNvPr>
          <p:cNvSpPr/>
          <p:nvPr userDrawn="1"/>
        </p:nvSpPr>
        <p:spPr>
          <a:xfrm rot="5400000">
            <a:off x="14389494" y="6136808"/>
            <a:ext cx="1470551" cy="29384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4837"/>
                  <a:pt x="21600" y="10803"/>
                </a:cubicBezTo>
                <a:cubicBezTo>
                  <a:pt x="21600" y="16621"/>
                  <a:pt x="12389" y="21394"/>
                  <a:pt x="764" y="21600"/>
                </a:cubicBezTo>
              </a:path>
            </a:pathLst>
          </a:custGeom>
          <a:ln w="25400">
            <a:solidFill>
              <a:srgbClr val="6A6E77"/>
            </a:solidFill>
            <a:miter lim="400000"/>
            <a:headEnd type="oval"/>
          </a:ln>
        </p:spPr>
        <p:txBody>
          <a:bodyPr lIns="0" tIns="0" rIns="0" bIns="0" anchor="ctr"/>
          <a:lstStyle/>
          <a:p>
            <a:pPr defTabSz="1828891">
              <a:defRPr sz="43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8" name="Oval 15">
            <a:extLst>
              <a:ext uri="{FF2B5EF4-FFF2-40B4-BE49-F238E27FC236}">
                <a16:creationId xmlns="" xmlns:a16="http://schemas.microsoft.com/office/drawing/2014/main" id="{25D165A5-64EF-C149-AC6B-DB70F2322CD2}"/>
              </a:ext>
            </a:extLst>
          </p:cNvPr>
          <p:cNvSpPr/>
          <p:nvPr userDrawn="1"/>
        </p:nvSpPr>
        <p:spPr>
          <a:xfrm>
            <a:off x="14149737" y="5895311"/>
            <a:ext cx="1949153" cy="1950893"/>
          </a:xfrm>
          <a:prstGeom prst="ellipse">
            <a:avLst/>
          </a:prstGeom>
          <a:solidFill>
            <a:srgbClr val="989697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828891">
              <a:defRPr sz="4300" b="0">
                <a:solidFill>
                  <a:srgbClr val="F7F9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9" name="Arc 17">
            <a:extLst>
              <a:ext uri="{FF2B5EF4-FFF2-40B4-BE49-F238E27FC236}">
                <a16:creationId xmlns="" xmlns:a16="http://schemas.microsoft.com/office/drawing/2014/main" id="{E2B5E8BC-6C22-154F-B1A2-771447DAD70B}"/>
              </a:ext>
            </a:extLst>
          </p:cNvPr>
          <p:cNvSpPr/>
          <p:nvPr userDrawn="1"/>
        </p:nvSpPr>
        <p:spPr>
          <a:xfrm rot="5400000" flipH="1">
            <a:off x="17329721" y="4665393"/>
            <a:ext cx="1470551" cy="2940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4837"/>
                  <a:pt x="21600" y="10803"/>
                </a:cubicBezTo>
                <a:cubicBezTo>
                  <a:pt x="21600" y="16621"/>
                  <a:pt x="12389" y="21394"/>
                  <a:pt x="764" y="21600"/>
                </a:cubicBezTo>
              </a:path>
            </a:pathLst>
          </a:custGeom>
          <a:ln w="25400">
            <a:solidFill>
              <a:srgbClr val="6A6E77"/>
            </a:solidFill>
            <a:miter lim="400000"/>
            <a:headEnd type="oval"/>
          </a:ln>
        </p:spPr>
        <p:txBody>
          <a:bodyPr lIns="0" tIns="0" rIns="0" bIns="0" anchor="ctr"/>
          <a:lstStyle/>
          <a:p>
            <a:pPr defTabSz="1828891">
              <a:defRPr sz="43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0" name="Oval 18">
            <a:extLst>
              <a:ext uri="{FF2B5EF4-FFF2-40B4-BE49-F238E27FC236}">
                <a16:creationId xmlns="" xmlns:a16="http://schemas.microsoft.com/office/drawing/2014/main" id="{682E857B-75E9-C84F-BF04-4FFD19C1AEC1}"/>
              </a:ext>
            </a:extLst>
          </p:cNvPr>
          <p:cNvSpPr/>
          <p:nvPr userDrawn="1"/>
        </p:nvSpPr>
        <p:spPr>
          <a:xfrm>
            <a:off x="17089093" y="5895311"/>
            <a:ext cx="1950887" cy="1950893"/>
          </a:xfrm>
          <a:prstGeom prst="ellipse">
            <a:avLst/>
          </a:prstGeom>
          <a:solidFill>
            <a:srgbClr val="BF242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828891">
              <a:defRPr sz="4300" b="0">
                <a:solidFill>
                  <a:srgbClr val="F7F9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2" name="Text Placeholder 2">
            <a:extLst>
              <a:ext uri="{FF2B5EF4-FFF2-40B4-BE49-F238E27FC236}">
                <a16:creationId xmlns="" xmlns:a16="http://schemas.microsoft.com/office/drawing/2014/main" id="{1F9008AC-B65D-BE4E-9F60-80D1DDEBE59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80897" y="6303474"/>
            <a:ext cx="14351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5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r-HR" dirty="0"/>
              <a:t>H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="" xmlns:a16="http://schemas.microsoft.com/office/drawing/2014/main" id="{E976A2E8-27DC-8242-AA3D-C73B779FFAF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05567" y="6303474"/>
            <a:ext cx="14351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5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r-HR" dirty="0"/>
              <a:t>Z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="" xmlns:a16="http://schemas.microsoft.com/office/drawing/2014/main" id="{9CF84FED-A2A7-BF4D-A8EA-43155347215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0237" y="6303474"/>
            <a:ext cx="14351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5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r-HR" dirty="0"/>
              <a:t>Z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="" xmlns:a16="http://schemas.microsoft.com/office/drawing/2014/main" id="{3FF3D31A-8480-1042-92EC-3432A67976A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454907" y="6303474"/>
            <a:ext cx="14351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5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r-HR" dirty="0"/>
              <a:t>H</a:t>
            </a:r>
          </a:p>
        </p:txBody>
      </p:sp>
      <p:sp>
        <p:nvSpPr>
          <p:cNvPr id="66" name="Text Placeholder 2">
            <a:extLst>
              <a:ext uri="{FF2B5EF4-FFF2-40B4-BE49-F238E27FC236}">
                <a16:creationId xmlns="" xmlns:a16="http://schemas.microsoft.com/office/drawing/2014/main" id="{418A657A-08F2-6A4D-AB77-CD0A467DBF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379577" y="6303474"/>
            <a:ext cx="14351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5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r-HR" dirty="0"/>
              <a:t>Z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="" xmlns:a16="http://schemas.microsoft.com/office/drawing/2014/main" id="{B772EBEE-257B-2444-991F-345A5627EE7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304247" y="6303474"/>
            <a:ext cx="14351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5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r-HR" dirty="0"/>
              <a:t>Z</a:t>
            </a:r>
          </a:p>
        </p:txBody>
      </p:sp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6EE8261C-C92B-244F-B313-0DC6A025FD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977542"/>
            <a:ext cx="24120475" cy="1853494"/>
          </a:xfrm>
          <a:prstGeom prst="rect">
            <a:avLst/>
          </a:prstGeom>
        </p:spPr>
      </p:pic>
      <p:sp>
        <p:nvSpPr>
          <p:cNvPr id="51" name="Date Placeholder 3">
            <a:extLst>
              <a:ext uri="{FF2B5EF4-FFF2-40B4-BE49-F238E27FC236}">
                <a16:creationId xmlns="" xmlns:a16="http://schemas.microsoft.com/office/drawing/2014/main" id="{EAD4D10A-598E-344F-B085-C3DF4517ED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52" name="Slide Number Placeholder 5">
            <a:extLst>
              <a:ext uri="{FF2B5EF4-FFF2-40B4-BE49-F238E27FC236}">
                <a16:creationId xmlns="" xmlns:a16="http://schemas.microsoft.com/office/drawing/2014/main" id="{D6E76F23-EDEB-5C46-B576-2AB5FA1CD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90C1E2F1-8340-D345-95EB-F7A36B649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5"/>
            <a:ext cx="19826819" cy="144756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3740092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ljuč u ruke rješen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="" xmlns:a16="http://schemas.microsoft.com/office/drawing/2014/main" id="{0C15F379-6A4C-3E47-A027-0B006133CE8C}"/>
              </a:ext>
            </a:extLst>
          </p:cNvPr>
          <p:cNvSpPr/>
          <p:nvPr userDrawn="1"/>
        </p:nvSpPr>
        <p:spPr>
          <a:xfrm>
            <a:off x="5573901" y="5743422"/>
            <a:ext cx="6261106" cy="998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996"/>
                </a:moveTo>
                <a:lnTo>
                  <a:pt x="21600" y="0"/>
                </a:lnTo>
                <a:lnTo>
                  <a:pt x="21600" y="19756"/>
                </a:lnTo>
                <a:lnTo>
                  <a:pt x="0" y="21600"/>
                </a:lnTo>
                <a:lnTo>
                  <a:pt x="0" y="3996"/>
                </a:lnTo>
                <a:close/>
              </a:path>
            </a:pathLst>
          </a:custGeom>
          <a:solidFill>
            <a:srgbClr val="BF242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" name="Rectangle 176">
            <a:extLst>
              <a:ext uri="{FF2B5EF4-FFF2-40B4-BE49-F238E27FC236}">
                <a16:creationId xmlns="" xmlns:a16="http://schemas.microsoft.com/office/drawing/2014/main" id="{226CE0C7-1120-9445-A349-2485BDC6A0A3}"/>
              </a:ext>
            </a:extLst>
          </p:cNvPr>
          <p:cNvSpPr/>
          <p:nvPr userDrawn="1"/>
        </p:nvSpPr>
        <p:spPr>
          <a:xfrm>
            <a:off x="4984358" y="6655967"/>
            <a:ext cx="7579402" cy="913287"/>
          </a:xfrm>
          <a:prstGeom prst="rect">
            <a:avLst/>
          </a:prstGeom>
          <a:solidFill>
            <a:srgbClr val="97979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" name="Rectangle 177">
            <a:extLst>
              <a:ext uri="{FF2B5EF4-FFF2-40B4-BE49-F238E27FC236}">
                <a16:creationId xmlns="" xmlns:a16="http://schemas.microsoft.com/office/drawing/2014/main" id="{AB0E8E44-1812-AD4F-BDA5-ADA8B231884D}"/>
              </a:ext>
            </a:extLst>
          </p:cNvPr>
          <p:cNvSpPr/>
          <p:nvPr userDrawn="1"/>
        </p:nvSpPr>
        <p:spPr>
          <a:xfrm>
            <a:off x="6085153" y="7493789"/>
            <a:ext cx="6682866" cy="913287"/>
          </a:xfrm>
          <a:prstGeom prst="rect">
            <a:avLst/>
          </a:prstGeom>
          <a:solidFill>
            <a:srgbClr val="BF242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" name="Rectangle 178">
            <a:extLst>
              <a:ext uri="{FF2B5EF4-FFF2-40B4-BE49-F238E27FC236}">
                <a16:creationId xmlns="" xmlns:a16="http://schemas.microsoft.com/office/drawing/2014/main" id="{D4A6E872-997E-9246-916B-D7B244DF303D}"/>
              </a:ext>
            </a:extLst>
          </p:cNvPr>
          <p:cNvSpPr/>
          <p:nvPr userDrawn="1"/>
        </p:nvSpPr>
        <p:spPr>
          <a:xfrm>
            <a:off x="7232769" y="8277696"/>
            <a:ext cx="5197886" cy="9701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" y="0"/>
                </a:moveTo>
                <a:lnTo>
                  <a:pt x="21600" y="1266"/>
                </a:lnTo>
                <a:lnTo>
                  <a:pt x="21600" y="21600"/>
                </a:lnTo>
                <a:lnTo>
                  <a:pt x="0" y="20334"/>
                </a:lnTo>
                <a:lnTo>
                  <a:pt x="98" y="0"/>
                </a:lnTo>
                <a:close/>
              </a:path>
            </a:pathLst>
          </a:custGeom>
          <a:solidFill>
            <a:srgbClr val="58A34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" name="Rectangle 19">
            <a:extLst>
              <a:ext uri="{FF2B5EF4-FFF2-40B4-BE49-F238E27FC236}">
                <a16:creationId xmlns="" xmlns:a16="http://schemas.microsoft.com/office/drawing/2014/main" id="{A664D722-6BCA-0C4E-8E3D-A17AAB406414}"/>
              </a:ext>
            </a:extLst>
          </p:cNvPr>
          <p:cNvSpPr/>
          <p:nvPr userDrawn="1"/>
        </p:nvSpPr>
        <p:spPr>
          <a:xfrm>
            <a:off x="7097979" y="5797114"/>
            <a:ext cx="1254751" cy="8816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801" y="0"/>
                </a:moveTo>
                <a:lnTo>
                  <a:pt x="20128" y="2475"/>
                </a:lnTo>
                <a:lnTo>
                  <a:pt x="21600" y="17000"/>
                </a:lnTo>
                <a:lnTo>
                  <a:pt x="0" y="21600"/>
                </a:lnTo>
                <a:lnTo>
                  <a:pt x="2801" y="0"/>
                </a:lnTo>
                <a:close/>
              </a:path>
            </a:pathLst>
          </a:custGeom>
          <a:solidFill>
            <a:srgbClr val="97979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" name="Rectangle 19">
            <a:extLst>
              <a:ext uri="{FF2B5EF4-FFF2-40B4-BE49-F238E27FC236}">
                <a16:creationId xmlns="" xmlns:a16="http://schemas.microsoft.com/office/drawing/2014/main" id="{95A6C24D-8B0F-C642-84E0-0F020A0E2EEF}"/>
              </a:ext>
            </a:extLst>
          </p:cNvPr>
          <p:cNvSpPr/>
          <p:nvPr userDrawn="1"/>
        </p:nvSpPr>
        <p:spPr>
          <a:xfrm>
            <a:off x="5691301" y="7477668"/>
            <a:ext cx="1597193" cy="7661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536" y="0"/>
                </a:moveTo>
                <a:lnTo>
                  <a:pt x="21600" y="4008"/>
                </a:lnTo>
                <a:lnTo>
                  <a:pt x="19603" y="21600"/>
                </a:lnTo>
                <a:lnTo>
                  <a:pt x="0" y="20066"/>
                </a:lnTo>
                <a:lnTo>
                  <a:pt x="6536" y="0"/>
                </a:lnTo>
                <a:close/>
              </a:path>
            </a:pathLst>
          </a:custGeom>
          <a:solidFill>
            <a:srgbClr val="0E9ED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" name="Rectangle 19">
            <a:extLst>
              <a:ext uri="{FF2B5EF4-FFF2-40B4-BE49-F238E27FC236}">
                <a16:creationId xmlns="" xmlns:a16="http://schemas.microsoft.com/office/drawing/2014/main" id="{B847E573-A87D-CF4E-AC14-965DAFB81D26}"/>
              </a:ext>
            </a:extLst>
          </p:cNvPr>
          <p:cNvSpPr/>
          <p:nvPr userDrawn="1"/>
        </p:nvSpPr>
        <p:spPr>
          <a:xfrm>
            <a:off x="7068793" y="8278378"/>
            <a:ext cx="1589171" cy="9907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1" y="0"/>
                </a:moveTo>
                <a:lnTo>
                  <a:pt x="21600" y="9220"/>
                </a:lnTo>
                <a:lnTo>
                  <a:pt x="19702" y="21600"/>
                </a:lnTo>
                <a:lnTo>
                  <a:pt x="0" y="20414"/>
                </a:lnTo>
                <a:lnTo>
                  <a:pt x="2971" y="0"/>
                </a:lnTo>
                <a:close/>
              </a:path>
            </a:pathLst>
          </a:custGeom>
          <a:solidFill>
            <a:srgbClr val="BF242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" name="Rectangle 202">
            <a:extLst>
              <a:ext uri="{FF2B5EF4-FFF2-40B4-BE49-F238E27FC236}">
                <a16:creationId xmlns="" xmlns:a16="http://schemas.microsoft.com/office/drawing/2014/main" id="{A509EF3D-9F74-5F41-9815-2EA9E8BC5B9A}"/>
              </a:ext>
            </a:extLst>
          </p:cNvPr>
          <p:cNvSpPr/>
          <p:nvPr userDrawn="1"/>
        </p:nvSpPr>
        <p:spPr>
          <a:xfrm>
            <a:off x="3000691" y="7591346"/>
            <a:ext cx="4393970" cy="1084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2011" y="9989"/>
                </a:lnTo>
                <a:lnTo>
                  <a:pt x="0" y="0"/>
                </a:lnTo>
                <a:close/>
              </a:path>
            </a:pathLst>
          </a:custGeom>
          <a:solidFill>
            <a:srgbClr val="BF242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" name="Rectangle 201">
            <a:extLst>
              <a:ext uri="{FF2B5EF4-FFF2-40B4-BE49-F238E27FC236}">
                <a16:creationId xmlns="" xmlns:a16="http://schemas.microsoft.com/office/drawing/2014/main" id="{81783B02-399C-F140-AB21-0F2A707F840F}"/>
              </a:ext>
            </a:extLst>
          </p:cNvPr>
          <p:cNvSpPr/>
          <p:nvPr userDrawn="1"/>
        </p:nvSpPr>
        <p:spPr>
          <a:xfrm>
            <a:off x="1660777" y="6482186"/>
            <a:ext cx="5638259" cy="11116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2019" y="10840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22" name="Rectangle 203">
            <a:extLst>
              <a:ext uri="{FF2B5EF4-FFF2-40B4-BE49-F238E27FC236}">
                <a16:creationId xmlns="" xmlns:a16="http://schemas.microsoft.com/office/drawing/2014/main" id="{750550B2-B600-9C4C-9F63-DD9EBCE2CD80}"/>
              </a:ext>
            </a:extLst>
          </p:cNvPr>
          <p:cNvSpPr/>
          <p:nvPr userDrawn="1"/>
        </p:nvSpPr>
        <p:spPr>
          <a:xfrm>
            <a:off x="4954893" y="8638916"/>
            <a:ext cx="3709998" cy="11116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3135" y="11359"/>
                </a:lnTo>
                <a:lnTo>
                  <a:pt x="0" y="0"/>
                </a:lnTo>
                <a:close/>
              </a:path>
            </a:pathLst>
          </a:custGeom>
          <a:solidFill>
            <a:srgbClr val="58A34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" name="Rectangle 200">
            <a:extLst>
              <a:ext uri="{FF2B5EF4-FFF2-40B4-BE49-F238E27FC236}">
                <a16:creationId xmlns="" xmlns:a16="http://schemas.microsoft.com/office/drawing/2014/main" id="{F2F7C080-D172-0E44-AAB3-4BEFDCC6F0A5}"/>
              </a:ext>
            </a:extLst>
          </p:cNvPr>
          <p:cNvSpPr/>
          <p:nvPr userDrawn="1"/>
        </p:nvSpPr>
        <p:spPr>
          <a:xfrm>
            <a:off x="2447572" y="5371416"/>
            <a:ext cx="5916848" cy="11116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2212" y="11268"/>
                </a:lnTo>
                <a:lnTo>
                  <a:pt x="0" y="0"/>
                </a:lnTo>
                <a:close/>
              </a:path>
            </a:pathLst>
          </a:custGeom>
          <a:solidFill>
            <a:srgbClr val="BF242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25" name="Rounded Rectangle 8">
            <a:extLst>
              <a:ext uri="{FF2B5EF4-FFF2-40B4-BE49-F238E27FC236}">
                <a16:creationId xmlns="" xmlns:a16="http://schemas.microsoft.com/office/drawing/2014/main" id="{E298EB5B-FB67-564E-8D1F-5F9D10AA9E61}"/>
              </a:ext>
            </a:extLst>
          </p:cNvPr>
          <p:cNvSpPr/>
          <p:nvPr userDrawn="1"/>
        </p:nvSpPr>
        <p:spPr>
          <a:xfrm>
            <a:off x="11884431" y="6631450"/>
            <a:ext cx="2346986" cy="3332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17" y="1922"/>
                </a:moveTo>
                <a:cubicBezTo>
                  <a:pt x="2417" y="1444"/>
                  <a:pt x="5384" y="117"/>
                  <a:pt x="6062" y="117"/>
                </a:cubicBezTo>
                <a:lnTo>
                  <a:pt x="16038" y="0"/>
                </a:lnTo>
                <a:cubicBezTo>
                  <a:pt x="16716" y="0"/>
                  <a:pt x="19433" y="1150"/>
                  <a:pt x="19433" y="1628"/>
                </a:cubicBezTo>
                <a:cubicBezTo>
                  <a:pt x="19850" y="8330"/>
                  <a:pt x="20517" y="13740"/>
                  <a:pt x="21600" y="20735"/>
                </a:cubicBezTo>
                <a:cubicBezTo>
                  <a:pt x="21600" y="21213"/>
                  <a:pt x="21050" y="21600"/>
                  <a:pt x="20372" y="21600"/>
                </a:cubicBezTo>
                <a:lnTo>
                  <a:pt x="1228" y="21600"/>
                </a:lnTo>
                <a:cubicBezTo>
                  <a:pt x="550" y="21600"/>
                  <a:pt x="0" y="21213"/>
                  <a:pt x="0" y="20735"/>
                </a:cubicBezTo>
                <a:cubicBezTo>
                  <a:pt x="833" y="14386"/>
                  <a:pt x="1750" y="8799"/>
                  <a:pt x="2417" y="1922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" name="Oval 172">
            <a:extLst>
              <a:ext uri="{FF2B5EF4-FFF2-40B4-BE49-F238E27FC236}">
                <a16:creationId xmlns="" xmlns:a16="http://schemas.microsoft.com/office/drawing/2014/main" id="{A6EDAF49-921F-9640-813E-03F821102876}"/>
              </a:ext>
            </a:extLst>
          </p:cNvPr>
          <p:cNvSpPr/>
          <p:nvPr userDrawn="1"/>
        </p:nvSpPr>
        <p:spPr>
          <a:xfrm>
            <a:off x="11478262" y="4910681"/>
            <a:ext cx="3159327" cy="3142205"/>
          </a:xfrm>
          <a:prstGeom prst="ellipse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7" name="Freeform 174">
            <a:extLst>
              <a:ext uri="{FF2B5EF4-FFF2-40B4-BE49-F238E27FC236}">
                <a16:creationId xmlns="" xmlns:a16="http://schemas.microsoft.com/office/drawing/2014/main" id="{6DB1DA6F-9AFB-1E47-B57E-473E454E598D}"/>
              </a:ext>
            </a:extLst>
          </p:cNvPr>
          <p:cNvSpPr/>
          <p:nvPr userDrawn="1"/>
        </p:nvSpPr>
        <p:spPr>
          <a:xfrm>
            <a:off x="11624732" y="4904870"/>
            <a:ext cx="3176162" cy="50794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65" y="0"/>
                  <a:pt x="21600" y="2991"/>
                  <a:pt x="21600" y="6681"/>
                </a:cubicBezTo>
                <a:cubicBezTo>
                  <a:pt x="21600" y="8757"/>
                  <a:pt x="20070" y="10611"/>
                  <a:pt x="17670" y="11836"/>
                </a:cubicBezTo>
                <a:lnTo>
                  <a:pt x="17391" y="11965"/>
                </a:lnTo>
                <a:lnTo>
                  <a:pt x="17523" y="13186"/>
                </a:lnTo>
                <a:cubicBezTo>
                  <a:pt x="17814" y="15702"/>
                  <a:pt x="18196" y="18164"/>
                  <a:pt x="18699" y="21032"/>
                </a:cubicBezTo>
                <a:cubicBezTo>
                  <a:pt x="18699" y="21346"/>
                  <a:pt x="18291" y="21600"/>
                  <a:pt x="17787" y="21600"/>
                </a:cubicBezTo>
                <a:lnTo>
                  <a:pt x="3566" y="21600"/>
                </a:lnTo>
                <a:cubicBezTo>
                  <a:pt x="3062" y="21600"/>
                  <a:pt x="2653" y="21346"/>
                  <a:pt x="2653" y="21032"/>
                </a:cubicBezTo>
                <a:cubicBezTo>
                  <a:pt x="3118" y="17908"/>
                  <a:pt x="3617" y="15066"/>
                  <a:pt x="4046" y="11936"/>
                </a:cubicBezTo>
                <a:lnTo>
                  <a:pt x="4052" y="11893"/>
                </a:lnTo>
                <a:lnTo>
                  <a:pt x="3930" y="11836"/>
                </a:lnTo>
                <a:cubicBezTo>
                  <a:pt x="1530" y="10611"/>
                  <a:pt x="0" y="8757"/>
                  <a:pt x="0" y="6681"/>
                </a:cubicBezTo>
                <a:cubicBezTo>
                  <a:pt x="0" y="2991"/>
                  <a:pt x="4835" y="0"/>
                  <a:pt x="10800" y="0"/>
                </a:cubicBezTo>
                <a:close/>
              </a:path>
            </a:pathLst>
          </a:custGeom>
          <a:solidFill>
            <a:srgbClr val="A6A6A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8" name="Freeform 218">
            <a:extLst>
              <a:ext uri="{FF2B5EF4-FFF2-40B4-BE49-F238E27FC236}">
                <a16:creationId xmlns="" xmlns:a16="http://schemas.microsoft.com/office/drawing/2014/main" id="{8ECAD0A7-AC57-E145-B494-AAE1344726D9}"/>
              </a:ext>
            </a:extLst>
          </p:cNvPr>
          <p:cNvSpPr/>
          <p:nvPr userDrawn="1"/>
        </p:nvSpPr>
        <p:spPr>
          <a:xfrm>
            <a:off x="11624732" y="4904870"/>
            <a:ext cx="2178723" cy="50794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44" y="0"/>
                </a:moveTo>
                <a:lnTo>
                  <a:pt x="17182" y="31"/>
                </a:lnTo>
                <a:lnTo>
                  <a:pt x="18001" y="752"/>
                </a:lnTo>
                <a:cubicBezTo>
                  <a:pt x="20296" y="3015"/>
                  <a:pt x="21600" y="5608"/>
                  <a:pt x="21600" y="8364"/>
                </a:cubicBezTo>
                <a:cubicBezTo>
                  <a:pt x="21600" y="13325"/>
                  <a:pt x="17376" y="17757"/>
                  <a:pt x="10748" y="20686"/>
                </a:cubicBezTo>
                <a:lnTo>
                  <a:pt x="8467" y="21600"/>
                </a:lnTo>
                <a:lnTo>
                  <a:pt x="5198" y="21600"/>
                </a:lnTo>
                <a:cubicBezTo>
                  <a:pt x="4463" y="21600"/>
                  <a:pt x="3868" y="21346"/>
                  <a:pt x="3868" y="21032"/>
                </a:cubicBezTo>
                <a:cubicBezTo>
                  <a:pt x="4545" y="17908"/>
                  <a:pt x="5272" y="15066"/>
                  <a:pt x="5899" y="11936"/>
                </a:cubicBezTo>
                <a:lnTo>
                  <a:pt x="5907" y="11893"/>
                </a:lnTo>
                <a:lnTo>
                  <a:pt x="5729" y="11836"/>
                </a:lnTo>
                <a:cubicBezTo>
                  <a:pt x="2230" y="10611"/>
                  <a:pt x="0" y="8757"/>
                  <a:pt x="0" y="6681"/>
                </a:cubicBezTo>
                <a:cubicBezTo>
                  <a:pt x="0" y="2991"/>
                  <a:pt x="7049" y="0"/>
                  <a:pt x="15744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" name="Freeform 171">
            <a:extLst>
              <a:ext uri="{FF2B5EF4-FFF2-40B4-BE49-F238E27FC236}">
                <a16:creationId xmlns="" xmlns:a16="http://schemas.microsoft.com/office/drawing/2014/main" id="{768A1A08-5142-AB45-9A42-E634A2B74AAC}"/>
              </a:ext>
            </a:extLst>
          </p:cNvPr>
          <p:cNvSpPr/>
          <p:nvPr userDrawn="1"/>
        </p:nvSpPr>
        <p:spPr>
          <a:xfrm>
            <a:off x="12106416" y="5422799"/>
            <a:ext cx="2119930" cy="41234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65" y="0"/>
                  <a:pt x="21600" y="2486"/>
                  <a:pt x="21600" y="5553"/>
                </a:cubicBezTo>
                <a:cubicBezTo>
                  <a:pt x="21600" y="7469"/>
                  <a:pt x="19711" y="9159"/>
                  <a:pt x="16838" y="10157"/>
                </a:cubicBezTo>
                <a:cubicBezTo>
                  <a:pt x="16262" y="10309"/>
                  <a:pt x="16309" y="10534"/>
                  <a:pt x="16376" y="10831"/>
                </a:cubicBezTo>
                <a:lnTo>
                  <a:pt x="18203" y="21600"/>
                </a:lnTo>
                <a:lnTo>
                  <a:pt x="4513" y="21600"/>
                </a:lnTo>
                <a:lnTo>
                  <a:pt x="6192" y="11107"/>
                </a:lnTo>
                <a:cubicBezTo>
                  <a:pt x="6273" y="10790"/>
                  <a:pt x="6234" y="10545"/>
                  <a:pt x="5652" y="10435"/>
                </a:cubicBezTo>
                <a:cubicBezTo>
                  <a:pt x="2285" y="9495"/>
                  <a:pt x="0" y="7661"/>
                  <a:pt x="0" y="5553"/>
                </a:cubicBezTo>
                <a:cubicBezTo>
                  <a:pt x="0" y="2486"/>
                  <a:pt x="4835" y="0"/>
                  <a:pt x="10800" y="0"/>
                </a:cubicBezTo>
                <a:close/>
              </a:path>
            </a:pathLst>
          </a:custGeom>
          <a:solidFill>
            <a:srgbClr val="231F2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4" name="Freeform 221">
            <a:extLst>
              <a:ext uri="{FF2B5EF4-FFF2-40B4-BE49-F238E27FC236}">
                <a16:creationId xmlns="" xmlns:a16="http://schemas.microsoft.com/office/drawing/2014/main" id="{E56FB693-CD39-7446-9C1D-F597CD4869C3}"/>
              </a:ext>
            </a:extLst>
          </p:cNvPr>
          <p:cNvSpPr/>
          <p:nvPr userDrawn="1"/>
        </p:nvSpPr>
        <p:spPr>
          <a:xfrm>
            <a:off x="12706437" y="6222244"/>
            <a:ext cx="1899962" cy="2349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920" y="0"/>
                </a:moveTo>
                <a:lnTo>
                  <a:pt x="21600" y="9547"/>
                </a:lnTo>
                <a:lnTo>
                  <a:pt x="21104" y="10268"/>
                </a:lnTo>
                <a:cubicBezTo>
                  <a:pt x="20067" y="11597"/>
                  <a:pt x="18767" y="12782"/>
                  <a:pt x="17262" y="13776"/>
                </a:cubicBezTo>
                <a:lnTo>
                  <a:pt x="16796" y="14055"/>
                </a:lnTo>
                <a:lnTo>
                  <a:pt x="17016" y="16693"/>
                </a:lnTo>
                <a:cubicBezTo>
                  <a:pt x="17138" y="18054"/>
                  <a:pt x="17269" y="19407"/>
                  <a:pt x="17411" y="20768"/>
                </a:cubicBezTo>
                <a:lnTo>
                  <a:pt x="17503" y="21600"/>
                </a:lnTo>
                <a:lnTo>
                  <a:pt x="0" y="7588"/>
                </a:lnTo>
                <a:close/>
              </a:path>
            </a:pathLst>
          </a:custGeom>
          <a:solidFill>
            <a:srgbClr val="000000">
              <a:alpha val="8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5" name="Rectangle 5">
            <a:extLst>
              <a:ext uri="{FF2B5EF4-FFF2-40B4-BE49-F238E27FC236}">
                <a16:creationId xmlns="" xmlns:a16="http://schemas.microsoft.com/office/drawing/2014/main" id="{B50177AA-BDA7-1546-B13C-9AA6C0F35026}"/>
              </a:ext>
            </a:extLst>
          </p:cNvPr>
          <p:cNvSpPr/>
          <p:nvPr userDrawn="1"/>
        </p:nvSpPr>
        <p:spPr>
          <a:xfrm>
            <a:off x="12307497" y="5607943"/>
            <a:ext cx="1500836" cy="1561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19" h="21600" extrusionOk="0">
                <a:moveTo>
                  <a:pt x="1412" y="4750"/>
                </a:moveTo>
                <a:lnTo>
                  <a:pt x="20209" y="0"/>
                </a:lnTo>
                <a:lnTo>
                  <a:pt x="20619" y="21600"/>
                </a:lnTo>
                <a:lnTo>
                  <a:pt x="2437" y="20154"/>
                </a:lnTo>
                <a:cubicBezTo>
                  <a:pt x="-981" y="13367"/>
                  <a:pt x="-297" y="9885"/>
                  <a:pt x="1412" y="4750"/>
                </a:cubicBezTo>
                <a:close/>
              </a:path>
            </a:pathLst>
          </a:custGeom>
          <a:gradFill>
            <a:gsLst>
              <a:gs pos="28000">
                <a:srgbClr val="0E9ED0"/>
              </a:gs>
              <a:gs pos="51068">
                <a:srgbClr val="0081A6"/>
              </a:gs>
              <a:gs pos="75000">
                <a:srgbClr val="006B90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6" name="Freeform 108">
            <a:extLst>
              <a:ext uri="{FF2B5EF4-FFF2-40B4-BE49-F238E27FC236}">
                <a16:creationId xmlns="" xmlns:a16="http://schemas.microsoft.com/office/drawing/2014/main" id="{79BF0011-7753-894E-9BDA-7D7B70C0D6C8}"/>
              </a:ext>
            </a:extLst>
          </p:cNvPr>
          <p:cNvSpPr/>
          <p:nvPr userDrawn="1"/>
        </p:nvSpPr>
        <p:spPr>
          <a:xfrm>
            <a:off x="13794932" y="4215077"/>
            <a:ext cx="1213781" cy="3779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82" y="0"/>
                </a:moveTo>
                <a:cubicBezTo>
                  <a:pt x="17637" y="0"/>
                  <a:pt x="19233" y="170"/>
                  <a:pt x="20735" y="486"/>
                </a:cubicBezTo>
                <a:lnTo>
                  <a:pt x="21600" y="700"/>
                </a:lnTo>
                <a:lnTo>
                  <a:pt x="21560" y="706"/>
                </a:lnTo>
                <a:cubicBezTo>
                  <a:pt x="15054" y="2044"/>
                  <a:pt x="10330" y="6057"/>
                  <a:pt x="10330" y="10800"/>
                </a:cubicBezTo>
                <a:cubicBezTo>
                  <a:pt x="10330" y="15543"/>
                  <a:pt x="15054" y="19556"/>
                  <a:pt x="21560" y="20894"/>
                </a:cubicBezTo>
                <a:lnTo>
                  <a:pt x="21600" y="20900"/>
                </a:lnTo>
                <a:lnTo>
                  <a:pt x="20735" y="21114"/>
                </a:lnTo>
                <a:cubicBezTo>
                  <a:pt x="19233" y="21430"/>
                  <a:pt x="17637" y="21600"/>
                  <a:pt x="15982" y="21600"/>
                </a:cubicBezTo>
                <a:cubicBezTo>
                  <a:pt x="7155" y="21600"/>
                  <a:pt x="0" y="16765"/>
                  <a:pt x="0" y="10800"/>
                </a:cubicBezTo>
                <a:cubicBezTo>
                  <a:pt x="0" y="4835"/>
                  <a:pt x="7155" y="0"/>
                  <a:pt x="15982" y="0"/>
                </a:cubicBezTo>
                <a:close/>
              </a:path>
            </a:pathLst>
          </a:custGeom>
          <a:gradFill>
            <a:gsLst>
              <a:gs pos="0">
                <a:srgbClr val="006B90"/>
              </a:gs>
              <a:gs pos="92000">
                <a:srgbClr val="0E8ABB"/>
              </a:gs>
            </a:gsLst>
            <a:lin ang="108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7" name="Freeform 113">
            <a:extLst>
              <a:ext uri="{FF2B5EF4-FFF2-40B4-BE49-F238E27FC236}">
                <a16:creationId xmlns="" xmlns:a16="http://schemas.microsoft.com/office/drawing/2014/main" id="{FAE9EA5E-E56B-F746-817C-B0B032DF92E1}"/>
              </a:ext>
            </a:extLst>
          </p:cNvPr>
          <p:cNvSpPr/>
          <p:nvPr userDrawn="1"/>
        </p:nvSpPr>
        <p:spPr>
          <a:xfrm>
            <a:off x="13519702" y="3499638"/>
            <a:ext cx="2946006" cy="50824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520" y="3161"/>
                </a:moveTo>
                <a:cubicBezTo>
                  <a:pt x="5044" y="3161"/>
                  <a:pt x="2226" y="6598"/>
                  <a:pt x="2226" y="10837"/>
                </a:cubicBezTo>
                <a:cubicBezTo>
                  <a:pt x="2226" y="15077"/>
                  <a:pt x="5044" y="18514"/>
                  <a:pt x="8520" y="18514"/>
                </a:cubicBezTo>
                <a:cubicBezTo>
                  <a:pt x="11996" y="18514"/>
                  <a:pt x="14814" y="15077"/>
                  <a:pt x="14814" y="10837"/>
                </a:cubicBezTo>
                <a:cubicBezTo>
                  <a:pt x="14814" y="6598"/>
                  <a:pt x="11996" y="3161"/>
                  <a:pt x="8520" y="3161"/>
                </a:cubicBezTo>
                <a:close/>
                <a:moveTo>
                  <a:pt x="10800" y="0"/>
                </a:move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lose/>
              </a:path>
            </a:pathLst>
          </a:custGeom>
          <a:solidFill>
            <a:srgbClr val="0E9ED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38" name="Rectangle 6">
            <a:extLst>
              <a:ext uri="{FF2B5EF4-FFF2-40B4-BE49-F238E27FC236}">
                <a16:creationId xmlns="" xmlns:a16="http://schemas.microsoft.com/office/drawing/2014/main" id="{58C68DFA-4564-1C4E-B7CC-74A3637F1939}"/>
              </a:ext>
            </a:extLst>
          </p:cNvPr>
          <p:cNvSpPr/>
          <p:nvPr userDrawn="1"/>
        </p:nvSpPr>
        <p:spPr>
          <a:xfrm>
            <a:off x="12187656" y="5698496"/>
            <a:ext cx="784404" cy="1663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4364" h="21600" extrusionOk="0">
                <a:moveTo>
                  <a:pt x="8130" y="0"/>
                </a:moveTo>
                <a:lnTo>
                  <a:pt x="14364" y="1058"/>
                </a:lnTo>
                <a:cubicBezTo>
                  <a:pt x="-836" y="3554"/>
                  <a:pt x="3696" y="18281"/>
                  <a:pt x="13203" y="18660"/>
                </a:cubicBezTo>
                <a:lnTo>
                  <a:pt x="9788" y="21600"/>
                </a:lnTo>
                <a:cubicBezTo>
                  <a:pt x="2603" y="19575"/>
                  <a:pt x="-7236" y="6730"/>
                  <a:pt x="8130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0" name="Rectangle 6">
            <a:extLst>
              <a:ext uri="{FF2B5EF4-FFF2-40B4-BE49-F238E27FC236}">
                <a16:creationId xmlns="" xmlns:a16="http://schemas.microsoft.com/office/drawing/2014/main" id="{9054FD37-2AF9-5347-AF7F-E6734FD003F7}"/>
              </a:ext>
            </a:extLst>
          </p:cNvPr>
          <p:cNvSpPr/>
          <p:nvPr userDrawn="1"/>
        </p:nvSpPr>
        <p:spPr>
          <a:xfrm rot="227267">
            <a:off x="12271513" y="5523743"/>
            <a:ext cx="1129290" cy="2140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4364" h="21600" extrusionOk="0">
                <a:moveTo>
                  <a:pt x="8130" y="0"/>
                </a:moveTo>
                <a:lnTo>
                  <a:pt x="14364" y="1058"/>
                </a:lnTo>
                <a:cubicBezTo>
                  <a:pt x="-836" y="3554"/>
                  <a:pt x="3696" y="18281"/>
                  <a:pt x="13203" y="18660"/>
                </a:cubicBezTo>
                <a:lnTo>
                  <a:pt x="9788" y="21600"/>
                </a:lnTo>
                <a:cubicBezTo>
                  <a:pt x="2603" y="19575"/>
                  <a:pt x="-7236" y="6730"/>
                  <a:pt x="8130" y="0"/>
                </a:cubicBezTo>
                <a:close/>
              </a:path>
            </a:pathLst>
          </a:custGeom>
          <a:solidFill>
            <a:srgbClr val="1B1E25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6" name="Design Consulting">
            <a:extLst>
              <a:ext uri="{FF2B5EF4-FFF2-40B4-BE49-F238E27FC236}">
                <a16:creationId xmlns="" xmlns:a16="http://schemas.microsoft.com/office/drawing/2014/main" id="{12767239-0471-3A4D-9EC3-E2712C415F91}"/>
              </a:ext>
            </a:extLst>
          </p:cNvPr>
          <p:cNvSpPr txBox="1"/>
          <p:nvPr userDrawn="1"/>
        </p:nvSpPr>
        <p:spPr>
          <a:xfrm>
            <a:off x="3997405" y="5784065"/>
            <a:ext cx="3495595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150000"/>
              </a:lnSpc>
              <a:defRPr sz="2500">
                <a:solidFill>
                  <a:srgbClr val="F7F9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lnSpc>
                <a:spcPct val="100000"/>
              </a:lnSpc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{opis}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Marketing Research">
            <a:extLst>
              <a:ext uri="{FF2B5EF4-FFF2-40B4-BE49-F238E27FC236}">
                <a16:creationId xmlns="" xmlns:a16="http://schemas.microsoft.com/office/drawing/2014/main" id="{69819607-1042-A340-A2EC-69E2B80444CC}"/>
              </a:ext>
            </a:extLst>
          </p:cNvPr>
          <p:cNvSpPr txBox="1"/>
          <p:nvPr userDrawn="1"/>
        </p:nvSpPr>
        <p:spPr>
          <a:xfrm>
            <a:off x="2964811" y="6828472"/>
            <a:ext cx="4133168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150000"/>
              </a:lnSpc>
              <a:defRPr sz="2500">
                <a:solidFill>
                  <a:srgbClr val="F7F9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lnSpc>
                <a:spcPct val="100000"/>
              </a:lnSpc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{opis}</a:t>
            </a:r>
          </a:p>
        </p:txBody>
      </p:sp>
      <p:sp>
        <p:nvSpPr>
          <p:cNvPr id="48" name="Financial Consulting">
            <a:extLst>
              <a:ext uri="{FF2B5EF4-FFF2-40B4-BE49-F238E27FC236}">
                <a16:creationId xmlns="" xmlns:a16="http://schemas.microsoft.com/office/drawing/2014/main" id="{A7A340AE-E14D-6846-A1FC-2B540D945175}"/>
              </a:ext>
            </a:extLst>
          </p:cNvPr>
          <p:cNvSpPr txBox="1"/>
          <p:nvPr userDrawn="1"/>
        </p:nvSpPr>
        <p:spPr>
          <a:xfrm>
            <a:off x="4006484" y="7950433"/>
            <a:ext cx="3581887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150000"/>
              </a:lnSpc>
              <a:defRPr sz="2500">
                <a:solidFill>
                  <a:srgbClr val="F7F9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lnSpc>
                <a:spcPct val="100000"/>
              </a:lnSpc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{opis}</a:t>
            </a:r>
          </a:p>
        </p:txBody>
      </p:sp>
      <p:sp>
        <p:nvSpPr>
          <p:cNvPr id="49" name="Promotion">
            <a:extLst>
              <a:ext uri="{FF2B5EF4-FFF2-40B4-BE49-F238E27FC236}">
                <a16:creationId xmlns="" xmlns:a16="http://schemas.microsoft.com/office/drawing/2014/main" id="{EAD1D349-7F2B-8145-9759-AC421A4A5584}"/>
              </a:ext>
            </a:extLst>
          </p:cNvPr>
          <p:cNvSpPr txBox="1"/>
          <p:nvPr userDrawn="1"/>
        </p:nvSpPr>
        <p:spPr>
          <a:xfrm>
            <a:off x="6009868" y="9044836"/>
            <a:ext cx="737381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150000"/>
              </a:lnSpc>
              <a:defRPr sz="2500">
                <a:solidFill>
                  <a:srgbClr val="F7F9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lnSpc>
                <a:spcPct val="100000"/>
              </a:lnSpc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{opis}</a:t>
            </a:r>
          </a:p>
        </p:txBody>
      </p:sp>
      <p:sp>
        <p:nvSpPr>
          <p:cNvPr id="50" name="Text Placeholder 27">
            <a:extLst>
              <a:ext uri="{FF2B5EF4-FFF2-40B4-BE49-F238E27FC236}">
                <a16:creationId xmlns="" xmlns:a16="http://schemas.microsoft.com/office/drawing/2014/main" id="{D3947645-F12A-8949-88BC-035A14B19F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167963" y="4816290"/>
            <a:ext cx="5811086" cy="40243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4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pic>
        <p:nvPicPr>
          <p:cNvPr id="51" name="Picture 50" descr="A close up of a logo&#10;&#10;Description automatically generated">
            <a:extLst>
              <a:ext uri="{FF2B5EF4-FFF2-40B4-BE49-F238E27FC236}">
                <a16:creationId xmlns="" xmlns:a16="http://schemas.microsoft.com/office/drawing/2014/main" id="{C303AA3D-24CB-F34E-8248-0A48C028D4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977542"/>
            <a:ext cx="24120475" cy="1853494"/>
          </a:xfrm>
          <a:prstGeom prst="rect">
            <a:avLst/>
          </a:prstGeom>
        </p:spPr>
      </p:pic>
      <p:sp>
        <p:nvSpPr>
          <p:cNvPr id="52" name="Date Placeholder 3">
            <a:extLst>
              <a:ext uri="{FF2B5EF4-FFF2-40B4-BE49-F238E27FC236}">
                <a16:creationId xmlns="" xmlns:a16="http://schemas.microsoft.com/office/drawing/2014/main" id="{D18A20C1-8545-A844-81AB-6112E72A95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53" name="Slide Number Placeholder 5">
            <a:extLst>
              <a:ext uri="{FF2B5EF4-FFF2-40B4-BE49-F238E27FC236}">
                <a16:creationId xmlns="" xmlns:a16="http://schemas.microsoft.com/office/drawing/2014/main" id="{A87CDDB0-BC3E-534E-96D6-43F9E2C37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39" name="Title 1">
            <a:extLst>
              <a:ext uri="{FF2B5EF4-FFF2-40B4-BE49-F238E27FC236}">
                <a16:creationId xmlns="" xmlns:a16="http://schemas.microsoft.com/office/drawing/2014/main" id="{F61BD7EE-640A-2A4C-A72D-E7D96260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5"/>
            <a:ext cx="19826819" cy="144756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6441039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27">
            <a:extLst>
              <a:ext uri="{FF2B5EF4-FFF2-40B4-BE49-F238E27FC236}">
                <a16:creationId xmlns="" xmlns:a16="http://schemas.microsoft.com/office/drawing/2014/main" id="{D3947645-F12A-8949-88BC-035A14B19F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89835" y="4765724"/>
            <a:ext cx="6830102" cy="59657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4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41" name="Rectangle">
            <a:extLst>
              <a:ext uri="{FF2B5EF4-FFF2-40B4-BE49-F238E27FC236}">
                <a16:creationId xmlns="" xmlns:a16="http://schemas.microsoft.com/office/drawing/2014/main" id="{8A2C09E0-E661-024B-B080-91F8B8CEB65B}"/>
              </a:ext>
            </a:extLst>
          </p:cNvPr>
          <p:cNvSpPr/>
          <p:nvPr userDrawn="1"/>
        </p:nvSpPr>
        <p:spPr>
          <a:xfrm>
            <a:off x="10099873" y="2984500"/>
            <a:ext cx="6096001" cy="3810000"/>
          </a:xfrm>
          <a:prstGeom prst="rect">
            <a:avLst/>
          </a:prstGeom>
          <a:solidFill>
            <a:srgbClr val="98969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z">
            <a:extLst>
              <a:ext uri="{FF2B5EF4-FFF2-40B4-BE49-F238E27FC236}">
                <a16:creationId xmlns="" xmlns:a16="http://schemas.microsoft.com/office/drawing/2014/main" id="{B29730A2-2E94-D343-B273-ABDF1E70F309}"/>
              </a:ext>
            </a:extLst>
          </p:cNvPr>
          <p:cNvSpPr txBox="1"/>
          <p:nvPr userDrawn="1"/>
        </p:nvSpPr>
        <p:spPr>
          <a:xfrm>
            <a:off x="12824025" y="3589884"/>
            <a:ext cx="387927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>
            <a:lvl1pPr algn="l" defTabSz="914400">
              <a:lnSpc>
                <a:spcPct val="150000"/>
              </a:lnSpc>
              <a:defRPr sz="5000" b="0">
                <a:solidFill>
                  <a:srgbClr val="F7F9FF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r-HR" b="1" i="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">
            <a:extLst>
              <a:ext uri="{FF2B5EF4-FFF2-40B4-BE49-F238E27FC236}">
                <a16:creationId xmlns="" xmlns:a16="http://schemas.microsoft.com/office/drawing/2014/main" id="{EE42E20E-A069-A846-9DE0-8296FBC6B010}"/>
              </a:ext>
            </a:extLst>
          </p:cNvPr>
          <p:cNvSpPr/>
          <p:nvPr userDrawn="1"/>
        </p:nvSpPr>
        <p:spPr>
          <a:xfrm>
            <a:off x="16322873" y="2984500"/>
            <a:ext cx="6096001" cy="3810000"/>
          </a:xfrm>
          <a:prstGeom prst="rect">
            <a:avLst/>
          </a:prstGeom>
          <a:solidFill>
            <a:srgbClr val="BF242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2" name="q">
            <a:extLst>
              <a:ext uri="{FF2B5EF4-FFF2-40B4-BE49-F238E27FC236}">
                <a16:creationId xmlns="" xmlns:a16="http://schemas.microsoft.com/office/drawing/2014/main" id="{60C7FEE1-F829-6342-A778-5000BA7E2C7E}"/>
              </a:ext>
            </a:extLst>
          </p:cNvPr>
          <p:cNvSpPr txBox="1"/>
          <p:nvPr userDrawn="1"/>
        </p:nvSpPr>
        <p:spPr>
          <a:xfrm>
            <a:off x="19047023" y="3589884"/>
            <a:ext cx="359073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>
            <a:lvl1pPr algn="l" defTabSz="914400">
              <a:lnSpc>
                <a:spcPct val="150000"/>
              </a:lnSpc>
              <a:defRPr sz="5000" b="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r-HR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b="1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ectangle">
            <a:extLst>
              <a:ext uri="{FF2B5EF4-FFF2-40B4-BE49-F238E27FC236}">
                <a16:creationId xmlns="" xmlns:a16="http://schemas.microsoft.com/office/drawing/2014/main" id="{25E0BE71-AF28-2041-831A-8A913585DDBB}"/>
              </a:ext>
            </a:extLst>
          </p:cNvPr>
          <p:cNvSpPr/>
          <p:nvPr userDrawn="1"/>
        </p:nvSpPr>
        <p:spPr>
          <a:xfrm>
            <a:off x="10099873" y="6921500"/>
            <a:ext cx="6096001" cy="3810000"/>
          </a:xfrm>
          <a:prstGeom prst="rect">
            <a:avLst/>
          </a:prstGeom>
          <a:solidFill>
            <a:srgbClr val="BF242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5" name="7">
            <a:extLst>
              <a:ext uri="{FF2B5EF4-FFF2-40B4-BE49-F238E27FC236}">
                <a16:creationId xmlns="" xmlns:a16="http://schemas.microsoft.com/office/drawing/2014/main" id="{07F69777-1419-3742-A05C-2D5A50B59C86}"/>
              </a:ext>
            </a:extLst>
          </p:cNvPr>
          <p:cNvSpPr txBox="1"/>
          <p:nvPr userDrawn="1"/>
        </p:nvSpPr>
        <p:spPr>
          <a:xfrm>
            <a:off x="12824023" y="7526884"/>
            <a:ext cx="339837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>
            <a:lvl1pPr algn="l" defTabSz="914400">
              <a:lnSpc>
                <a:spcPct val="150000"/>
              </a:lnSpc>
              <a:defRPr sz="5000" b="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r-HR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b="1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">
            <a:extLst>
              <a:ext uri="{FF2B5EF4-FFF2-40B4-BE49-F238E27FC236}">
                <a16:creationId xmlns="" xmlns:a16="http://schemas.microsoft.com/office/drawing/2014/main" id="{4FD5B815-01A9-404F-B651-7EA223B42A2C}"/>
              </a:ext>
            </a:extLst>
          </p:cNvPr>
          <p:cNvSpPr/>
          <p:nvPr userDrawn="1"/>
        </p:nvSpPr>
        <p:spPr>
          <a:xfrm>
            <a:off x="16322873" y="6921500"/>
            <a:ext cx="6096001" cy="3810000"/>
          </a:xfrm>
          <a:prstGeom prst="rect">
            <a:avLst/>
          </a:prstGeom>
          <a:solidFill>
            <a:srgbClr val="98969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8" name="P">
            <a:extLst>
              <a:ext uri="{FF2B5EF4-FFF2-40B4-BE49-F238E27FC236}">
                <a16:creationId xmlns="" xmlns:a16="http://schemas.microsoft.com/office/drawing/2014/main" id="{BCD4FE03-A7D0-8444-8ECA-CEC69A38C113}"/>
              </a:ext>
            </a:extLst>
          </p:cNvPr>
          <p:cNvSpPr txBox="1"/>
          <p:nvPr userDrawn="1"/>
        </p:nvSpPr>
        <p:spPr>
          <a:xfrm>
            <a:off x="19047023" y="7526884"/>
            <a:ext cx="403957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>
            <a:lvl1pPr algn="l" defTabSz="914400">
              <a:lnSpc>
                <a:spcPct val="150000"/>
              </a:lnSpc>
              <a:defRPr sz="5000" b="0">
                <a:solidFill>
                  <a:srgbClr val="F7F9FF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r-HR" b="1" i="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Text Placeholder 27">
            <a:extLst>
              <a:ext uri="{FF2B5EF4-FFF2-40B4-BE49-F238E27FC236}">
                <a16:creationId xmlns="" xmlns:a16="http://schemas.microsoft.com/office/drawing/2014/main" id="{ADEC0E4D-8BD8-7C43-88E7-E23E99A0FEA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018428" y="4794114"/>
            <a:ext cx="4500972" cy="164478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62" name="Text Placeholder 27">
            <a:extLst>
              <a:ext uri="{FF2B5EF4-FFF2-40B4-BE49-F238E27FC236}">
                <a16:creationId xmlns="" xmlns:a16="http://schemas.microsoft.com/office/drawing/2014/main" id="{93C184E9-6452-5042-AE2D-CA5B5A52CBD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241428" y="4789835"/>
            <a:ext cx="4500972" cy="164478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64" name="Text Placeholder 27">
            <a:extLst>
              <a:ext uri="{FF2B5EF4-FFF2-40B4-BE49-F238E27FC236}">
                <a16:creationId xmlns="" xmlns:a16="http://schemas.microsoft.com/office/drawing/2014/main" id="{2ADD7293-7C5F-EE4B-A770-25396BFE2D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018428" y="8706904"/>
            <a:ext cx="4500972" cy="164478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66" name="Text Placeholder 27">
            <a:extLst>
              <a:ext uri="{FF2B5EF4-FFF2-40B4-BE49-F238E27FC236}">
                <a16:creationId xmlns="" xmlns:a16="http://schemas.microsoft.com/office/drawing/2014/main" id="{5191E9B9-450C-3A49-ABC1-336904B906C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241428" y="8694204"/>
            <a:ext cx="4500972" cy="164478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6670F65-B3F3-D349-91C6-8233DF41B8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977542"/>
            <a:ext cx="24120475" cy="1853494"/>
          </a:xfrm>
          <a:prstGeom prst="rect">
            <a:avLst/>
          </a:prstGeom>
        </p:spPr>
      </p:pic>
      <p:sp>
        <p:nvSpPr>
          <p:cNvPr id="26" name="Date Placeholder 3">
            <a:extLst>
              <a:ext uri="{FF2B5EF4-FFF2-40B4-BE49-F238E27FC236}">
                <a16:creationId xmlns="" xmlns:a16="http://schemas.microsoft.com/office/drawing/2014/main" id="{CBFD1379-C256-E342-8C33-A92D22B2C1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="" xmlns:a16="http://schemas.microsoft.com/office/drawing/2014/main" id="{371EF0E7-C8B3-2847-99A3-21FA3D60A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5577EEAE-1FC8-6D4F-B24C-C86604E5A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5"/>
            <a:ext cx="19826819" cy="144756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6827309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boxe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27">
            <a:extLst>
              <a:ext uri="{FF2B5EF4-FFF2-40B4-BE49-F238E27FC236}">
                <a16:creationId xmlns="" xmlns:a16="http://schemas.microsoft.com/office/drawing/2014/main" id="{D3947645-F12A-8949-88BC-035A14B19F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93352" y="7820534"/>
            <a:ext cx="5016500" cy="4228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55" name="7">
            <a:extLst>
              <a:ext uri="{FF2B5EF4-FFF2-40B4-BE49-F238E27FC236}">
                <a16:creationId xmlns="" xmlns:a16="http://schemas.microsoft.com/office/drawing/2014/main" id="{07F69777-1419-3742-A05C-2D5A50B59C86}"/>
              </a:ext>
            </a:extLst>
          </p:cNvPr>
          <p:cNvSpPr txBox="1"/>
          <p:nvPr userDrawn="1"/>
        </p:nvSpPr>
        <p:spPr>
          <a:xfrm>
            <a:off x="12824023" y="7526884"/>
            <a:ext cx="339837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>
            <a:lvl1pPr algn="l" defTabSz="914400">
              <a:lnSpc>
                <a:spcPct val="150000"/>
              </a:lnSpc>
              <a:defRPr sz="5000" b="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r-HR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b="1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 Placeholder 27">
            <a:extLst>
              <a:ext uri="{FF2B5EF4-FFF2-40B4-BE49-F238E27FC236}">
                <a16:creationId xmlns="" xmlns:a16="http://schemas.microsoft.com/office/drawing/2014/main" id="{CADFB893-2C28-0942-A76B-2C7CACDD517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67375" y="7825900"/>
            <a:ext cx="5016500" cy="4228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27" name="Text Placeholder 27">
            <a:extLst>
              <a:ext uri="{FF2B5EF4-FFF2-40B4-BE49-F238E27FC236}">
                <a16:creationId xmlns="" xmlns:a16="http://schemas.microsoft.com/office/drawing/2014/main" id="{5EC6C412-3024-0443-A56E-C4661E1091A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441398" y="7831266"/>
            <a:ext cx="5016500" cy="4228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28" name="Rectangle">
            <a:extLst>
              <a:ext uri="{FF2B5EF4-FFF2-40B4-BE49-F238E27FC236}">
                <a16:creationId xmlns="" xmlns:a16="http://schemas.microsoft.com/office/drawing/2014/main" id="{99C69D75-598D-2447-9E79-60D30FA01213}"/>
              </a:ext>
            </a:extLst>
          </p:cNvPr>
          <p:cNvSpPr/>
          <p:nvPr userDrawn="1"/>
        </p:nvSpPr>
        <p:spPr>
          <a:xfrm>
            <a:off x="1751558" y="3474540"/>
            <a:ext cx="6096001" cy="3810000"/>
          </a:xfrm>
          <a:prstGeom prst="rect">
            <a:avLst/>
          </a:prstGeom>
          <a:solidFill>
            <a:srgbClr val="0E9ED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9" name="Text Placeholder 27">
            <a:extLst>
              <a:ext uri="{FF2B5EF4-FFF2-40B4-BE49-F238E27FC236}">
                <a16:creationId xmlns="" xmlns:a16="http://schemas.microsoft.com/office/drawing/2014/main" id="{D59DA963-5E11-0F48-BA63-3DE64DF3A6C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93352" y="4127461"/>
            <a:ext cx="5016500" cy="269812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buNone/>
              <a:defRPr sz="2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34" name="Rectangle">
            <a:extLst>
              <a:ext uri="{FF2B5EF4-FFF2-40B4-BE49-F238E27FC236}">
                <a16:creationId xmlns="" xmlns:a16="http://schemas.microsoft.com/office/drawing/2014/main" id="{8C743D78-C80A-3744-B639-91D6D8EB08FB}"/>
              </a:ext>
            </a:extLst>
          </p:cNvPr>
          <p:cNvSpPr/>
          <p:nvPr userDrawn="1"/>
        </p:nvSpPr>
        <p:spPr>
          <a:xfrm>
            <a:off x="8827626" y="3455535"/>
            <a:ext cx="6096001" cy="3810000"/>
          </a:xfrm>
          <a:prstGeom prst="rect">
            <a:avLst/>
          </a:prstGeom>
          <a:solidFill>
            <a:srgbClr val="0E9ED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5" name="Rectangle">
            <a:extLst>
              <a:ext uri="{FF2B5EF4-FFF2-40B4-BE49-F238E27FC236}">
                <a16:creationId xmlns="" xmlns:a16="http://schemas.microsoft.com/office/drawing/2014/main" id="{A183D618-5AEA-E545-BD78-22A6745492B2}"/>
              </a:ext>
            </a:extLst>
          </p:cNvPr>
          <p:cNvSpPr/>
          <p:nvPr userDrawn="1"/>
        </p:nvSpPr>
        <p:spPr>
          <a:xfrm>
            <a:off x="15903694" y="3455535"/>
            <a:ext cx="6096001" cy="3810000"/>
          </a:xfrm>
          <a:prstGeom prst="rect">
            <a:avLst/>
          </a:prstGeom>
          <a:solidFill>
            <a:srgbClr val="0E9ED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6" name="Text Placeholder 27">
            <a:extLst>
              <a:ext uri="{FF2B5EF4-FFF2-40B4-BE49-F238E27FC236}">
                <a16:creationId xmlns="" xmlns:a16="http://schemas.microsoft.com/office/drawing/2014/main" id="{377FF7A3-A8FC-C54C-9EBC-A8DB20A631F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367376" y="4127460"/>
            <a:ext cx="5016500" cy="269812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buNone/>
              <a:defRPr sz="2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37" name="Text Placeholder 27">
            <a:extLst>
              <a:ext uri="{FF2B5EF4-FFF2-40B4-BE49-F238E27FC236}">
                <a16:creationId xmlns="" xmlns:a16="http://schemas.microsoft.com/office/drawing/2014/main" id="{EFD32EE8-136C-F448-BAA7-827BE2350D2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441400" y="4127459"/>
            <a:ext cx="5016500" cy="269812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buNone/>
              <a:defRPr sz="2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="" xmlns:a16="http://schemas.microsoft.com/office/drawing/2014/main" id="{EB477A86-CDFD-2C40-BC4D-2CBEAE1C67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977542"/>
            <a:ext cx="24120475" cy="1853494"/>
          </a:xfrm>
          <a:prstGeom prst="rect">
            <a:avLst/>
          </a:prstGeom>
        </p:spPr>
      </p:pic>
      <p:sp>
        <p:nvSpPr>
          <p:cNvPr id="40" name="Date Placeholder 3">
            <a:extLst>
              <a:ext uri="{FF2B5EF4-FFF2-40B4-BE49-F238E27FC236}">
                <a16:creationId xmlns="" xmlns:a16="http://schemas.microsoft.com/office/drawing/2014/main" id="{6575F322-94F9-DE49-8E90-E36D0946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="" xmlns:a16="http://schemas.microsoft.com/office/drawing/2014/main" id="{CC6CBF2F-1A09-004D-A7E8-9770EE7C2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7CCD4623-94ED-CA4A-B598-F8D2978D3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5"/>
            <a:ext cx="19826819" cy="144756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63813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glavlje - Statisticki centar">
    <p:bg>
      <p:bgPr>
        <a:solidFill>
          <a:srgbClr val="BF24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="" xmlns:a16="http://schemas.microsoft.com/office/drawing/2014/main" id="{8402B5FD-5CBA-194F-9519-4A7B04A247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="" xmlns:a16="http://schemas.microsoft.com/office/drawing/2014/main" id="{C79968A4-279D-FA43-8DB9-8DC71F271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D85443E6-8C00-334C-88C2-BE4D43D588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1837" y="10888189"/>
            <a:ext cx="2336800" cy="187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E9BFF49-1307-2943-BD9A-96404D2142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6487" y="1620866"/>
            <a:ext cx="4127500" cy="35306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A4F04123-C0C7-DF44-A02C-773E191F89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1128" y="6026538"/>
            <a:ext cx="21138707" cy="1030245"/>
          </a:xfrm>
        </p:spPr>
        <p:txBody>
          <a:bodyPr>
            <a:normAutofit/>
          </a:bodyPr>
          <a:lstStyle>
            <a:lvl1pPr algn="ctr">
              <a:defRPr sz="10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FA6B7E41-2F17-0241-8AF9-82230671C44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51128" y="7161089"/>
            <a:ext cx="21138707" cy="1493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5800" b="1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904524" indent="0" algn="ctr">
              <a:buNone/>
              <a:defRPr sz="3957"/>
            </a:lvl2pPr>
            <a:lvl3pPr marL="1809049" indent="0" algn="ctr">
              <a:buNone/>
              <a:defRPr sz="3561"/>
            </a:lvl3pPr>
            <a:lvl4pPr marL="2713573" indent="0" algn="ctr">
              <a:buNone/>
              <a:defRPr sz="3165"/>
            </a:lvl4pPr>
            <a:lvl5pPr marL="3618098" indent="0" algn="ctr">
              <a:buNone/>
              <a:defRPr sz="3165"/>
            </a:lvl5pPr>
            <a:lvl6pPr marL="4522622" indent="0" algn="ctr">
              <a:buNone/>
              <a:defRPr sz="3165"/>
            </a:lvl6pPr>
            <a:lvl7pPr marL="5427147" indent="0" algn="ctr">
              <a:buNone/>
              <a:defRPr sz="3165"/>
            </a:lvl7pPr>
            <a:lvl8pPr marL="6331671" indent="0" algn="ctr">
              <a:buNone/>
              <a:defRPr sz="3165"/>
            </a:lvl8pPr>
            <a:lvl9pPr marL="7236196" indent="0" algn="ctr">
              <a:buNone/>
              <a:defRPr sz="3165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007661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boxe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">
            <a:extLst>
              <a:ext uri="{FF2B5EF4-FFF2-40B4-BE49-F238E27FC236}">
                <a16:creationId xmlns="" xmlns:a16="http://schemas.microsoft.com/office/drawing/2014/main" id="{8A2C09E0-E661-024B-B080-91F8B8CEB65B}"/>
              </a:ext>
            </a:extLst>
          </p:cNvPr>
          <p:cNvSpPr/>
          <p:nvPr userDrawn="1"/>
        </p:nvSpPr>
        <p:spPr>
          <a:xfrm>
            <a:off x="1751558" y="3474540"/>
            <a:ext cx="6096001" cy="3810000"/>
          </a:xfrm>
          <a:prstGeom prst="rect">
            <a:avLst/>
          </a:prstGeom>
          <a:solidFill>
            <a:srgbClr val="98969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5" name="7">
            <a:extLst>
              <a:ext uri="{FF2B5EF4-FFF2-40B4-BE49-F238E27FC236}">
                <a16:creationId xmlns="" xmlns:a16="http://schemas.microsoft.com/office/drawing/2014/main" id="{07F69777-1419-3742-A05C-2D5A50B59C86}"/>
              </a:ext>
            </a:extLst>
          </p:cNvPr>
          <p:cNvSpPr txBox="1"/>
          <p:nvPr userDrawn="1"/>
        </p:nvSpPr>
        <p:spPr>
          <a:xfrm>
            <a:off x="12824023" y="7526884"/>
            <a:ext cx="339837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>
            <a:lvl1pPr algn="l" defTabSz="914400">
              <a:lnSpc>
                <a:spcPct val="150000"/>
              </a:lnSpc>
              <a:defRPr sz="5000" b="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r-HR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b="1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Text Placeholder 27">
            <a:extLst>
              <a:ext uri="{FF2B5EF4-FFF2-40B4-BE49-F238E27FC236}">
                <a16:creationId xmlns="" xmlns:a16="http://schemas.microsoft.com/office/drawing/2014/main" id="{ADEC0E4D-8BD8-7C43-88E7-E23E99A0FEA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93352" y="4127461"/>
            <a:ext cx="5016500" cy="269812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buNone/>
              <a:defRPr sz="2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22" name="Rectangle">
            <a:extLst>
              <a:ext uri="{FF2B5EF4-FFF2-40B4-BE49-F238E27FC236}">
                <a16:creationId xmlns="" xmlns:a16="http://schemas.microsoft.com/office/drawing/2014/main" id="{EEA28349-D1DD-9543-B2D7-1740060EC44D}"/>
              </a:ext>
            </a:extLst>
          </p:cNvPr>
          <p:cNvSpPr/>
          <p:nvPr userDrawn="1"/>
        </p:nvSpPr>
        <p:spPr>
          <a:xfrm>
            <a:off x="8827626" y="3455535"/>
            <a:ext cx="6096001" cy="3810000"/>
          </a:xfrm>
          <a:prstGeom prst="rect">
            <a:avLst/>
          </a:prstGeom>
          <a:solidFill>
            <a:srgbClr val="98969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" name="Rectangle">
            <a:extLst>
              <a:ext uri="{FF2B5EF4-FFF2-40B4-BE49-F238E27FC236}">
                <a16:creationId xmlns="" xmlns:a16="http://schemas.microsoft.com/office/drawing/2014/main" id="{08E97222-4E15-A94A-8C7F-136DD9E3BD95}"/>
              </a:ext>
            </a:extLst>
          </p:cNvPr>
          <p:cNvSpPr/>
          <p:nvPr userDrawn="1"/>
        </p:nvSpPr>
        <p:spPr>
          <a:xfrm>
            <a:off x="15903694" y="3455535"/>
            <a:ext cx="6096001" cy="3810000"/>
          </a:xfrm>
          <a:prstGeom prst="rect">
            <a:avLst/>
          </a:prstGeom>
          <a:solidFill>
            <a:srgbClr val="98969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" name="Text Placeholder 27">
            <a:extLst>
              <a:ext uri="{FF2B5EF4-FFF2-40B4-BE49-F238E27FC236}">
                <a16:creationId xmlns="" xmlns:a16="http://schemas.microsoft.com/office/drawing/2014/main" id="{EC14AFCA-9E35-0E42-A656-33BF534C9FE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367376" y="4127460"/>
            <a:ext cx="5016500" cy="269812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buNone/>
              <a:defRPr sz="2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25" name="Text Placeholder 27">
            <a:extLst>
              <a:ext uri="{FF2B5EF4-FFF2-40B4-BE49-F238E27FC236}">
                <a16:creationId xmlns="" xmlns:a16="http://schemas.microsoft.com/office/drawing/2014/main" id="{94A0747C-2DEE-644B-AE59-8494C5D989E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441400" y="4127459"/>
            <a:ext cx="5016500" cy="269812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buNone/>
              <a:defRPr sz="2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28" name="Text Placeholder 27">
            <a:extLst>
              <a:ext uri="{FF2B5EF4-FFF2-40B4-BE49-F238E27FC236}">
                <a16:creationId xmlns="" xmlns:a16="http://schemas.microsoft.com/office/drawing/2014/main" id="{A2C3DFDF-156D-384A-BF63-A5019E3F0B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93352" y="7820534"/>
            <a:ext cx="5016500" cy="4228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29" name="Text Placeholder 27">
            <a:extLst>
              <a:ext uri="{FF2B5EF4-FFF2-40B4-BE49-F238E27FC236}">
                <a16:creationId xmlns="" xmlns:a16="http://schemas.microsoft.com/office/drawing/2014/main" id="{B69E569B-035D-2445-9BFC-63FF8031EB7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67375" y="7825900"/>
            <a:ext cx="5016500" cy="4228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34" name="Text Placeholder 27">
            <a:extLst>
              <a:ext uri="{FF2B5EF4-FFF2-40B4-BE49-F238E27FC236}">
                <a16:creationId xmlns="" xmlns:a16="http://schemas.microsoft.com/office/drawing/2014/main" id="{74E68869-BA3A-CA45-9514-9318E9ABB5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441398" y="7831266"/>
            <a:ext cx="5016500" cy="4228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8C38B2F6-C5FC-3049-AC6E-59729442AB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977542"/>
            <a:ext cx="24120475" cy="1853494"/>
          </a:xfrm>
          <a:prstGeom prst="rect">
            <a:avLst/>
          </a:prstGeom>
        </p:spPr>
      </p:pic>
      <p:sp>
        <p:nvSpPr>
          <p:cNvPr id="37" name="Date Placeholder 3">
            <a:extLst>
              <a:ext uri="{FF2B5EF4-FFF2-40B4-BE49-F238E27FC236}">
                <a16:creationId xmlns="" xmlns:a16="http://schemas.microsoft.com/office/drawing/2014/main" id="{BF5010DD-14C5-5345-8FA3-D0EA4B7271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38" name="Slide Number Placeholder 5">
            <a:extLst>
              <a:ext uri="{FF2B5EF4-FFF2-40B4-BE49-F238E27FC236}">
                <a16:creationId xmlns="" xmlns:a16="http://schemas.microsoft.com/office/drawing/2014/main" id="{7927C54E-E55E-AC41-A729-188A31F1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C61BD7E7-706F-DE47-B4CF-92DE945B8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5"/>
            <a:ext cx="19826819" cy="144756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0957684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 boxe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">
            <a:extLst>
              <a:ext uri="{FF2B5EF4-FFF2-40B4-BE49-F238E27FC236}">
                <a16:creationId xmlns="" xmlns:a16="http://schemas.microsoft.com/office/drawing/2014/main" id="{8A2C09E0-E661-024B-B080-91F8B8CEB65B}"/>
              </a:ext>
            </a:extLst>
          </p:cNvPr>
          <p:cNvSpPr/>
          <p:nvPr userDrawn="1"/>
        </p:nvSpPr>
        <p:spPr>
          <a:xfrm>
            <a:off x="1751558" y="3474540"/>
            <a:ext cx="6096001" cy="3810000"/>
          </a:xfrm>
          <a:prstGeom prst="rect">
            <a:avLst/>
          </a:prstGeom>
          <a:solidFill>
            <a:srgbClr val="98969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5" name="7">
            <a:extLst>
              <a:ext uri="{FF2B5EF4-FFF2-40B4-BE49-F238E27FC236}">
                <a16:creationId xmlns="" xmlns:a16="http://schemas.microsoft.com/office/drawing/2014/main" id="{07F69777-1419-3742-A05C-2D5A50B59C86}"/>
              </a:ext>
            </a:extLst>
          </p:cNvPr>
          <p:cNvSpPr txBox="1"/>
          <p:nvPr userDrawn="1"/>
        </p:nvSpPr>
        <p:spPr>
          <a:xfrm>
            <a:off x="12824023" y="7526884"/>
            <a:ext cx="339837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>
            <a:lvl1pPr algn="l" defTabSz="914400">
              <a:lnSpc>
                <a:spcPct val="150000"/>
              </a:lnSpc>
              <a:defRPr sz="5000" b="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r-HR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b="1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Text Placeholder 27">
            <a:extLst>
              <a:ext uri="{FF2B5EF4-FFF2-40B4-BE49-F238E27FC236}">
                <a16:creationId xmlns="" xmlns:a16="http://schemas.microsoft.com/office/drawing/2014/main" id="{ADEC0E4D-8BD8-7C43-88E7-E23E99A0FEA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93352" y="4127461"/>
            <a:ext cx="5016500" cy="269812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buNone/>
              <a:defRPr sz="2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22" name="Rectangle">
            <a:extLst>
              <a:ext uri="{FF2B5EF4-FFF2-40B4-BE49-F238E27FC236}">
                <a16:creationId xmlns="" xmlns:a16="http://schemas.microsoft.com/office/drawing/2014/main" id="{EEA28349-D1DD-9543-B2D7-1740060EC44D}"/>
              </a:ext>
            </a:extLst>
          </p:cNvPr>
          <p:cNvSpPr/>
          <p:nvPr userDrawn="1"/>
        </p:nvSpPr>
        <p:spPr>
          <a:xfrm>
            <a:off x="8827626" y="3455535"/>
            <a:ext cx="6096001" cy="3810000"/>
          </a:xfrm>
          <a:prstGeom prst="rect">
            <a:avLst/>
          </a:prstGeom>
          <a:solidFill>
            <a:srgbClr val="BF242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" name="Rectangle">
            <a:extLst>
              <a:ext uri="{FF2B5EF4-FFF2-40B4-BE49-F238E27FC236}">
                <a16:creationId xmlns="" xmlns:a16="http://schemas.microsoft.com/office/drawing/2014/main" id="{08E97222-4E15-A94A-8C7F-136DD9E3BD95}"/>
              </a:ext>
            </a:extLst>
          </p:cNvPr>
          <p:cNvSpPr/>
          <p:nvPr userDrawn="1"/>
        </p:nvSpPr>
        <p:spPr>
          <a:xfrm>
            <a:off x="15903694" y="3455535"/>
            <a:ext cx="6096001" cy="3810000"/>
          </a:xfrm>
          <a:prstGeom prst="rect">
            <a:avLst/>
          </a:prstGeom>
          <a:solidFill>
            <a:srgbClr val="98969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" name="Text Placeholder 27">
            <a:extLst>
              <a:ext uri="{FF2B5EF4-FFF2-40B4-BE49-F238E27FC236}">
                <a16:creationId xmlns="" xmlns:a16="http://schemas.microsoft.com/office/drawing/2014/main" id="{EC14AFCA-9E35-0E42-A656-33BF534C9FE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367376" y="4127460"/>
            <a:ext cx="5016500" cy="269812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buNone/>
              <a:defRPr sz="2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25" name="Text Placeholder 27">
            <a:extLst>
              <a:ext uri="{FF2B5EF4-FFF2-40B4-BE49-F238E27FC236}">
                <a16:creationId xmlns="" xmlns:a16="http://schemas.microsoft.com/office/drawing/2014/main" id="{94A0747C-2DEE-644B-AE59-8494C5D989E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441400" y="4127459"/>
            <a:ext cx="5016500" cy="269812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buNone/>
              <a:defRPr sz="2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28" name="Text Placeholder 27">
            <a:extLst>
              <a:ext uri="{FF2B5EF4-FFF2-40B4-BE49-F238E27FC236}">
                <a16:creationId xmlns="" xmlns:a16="http://schemas.microsoft.com/office/drawing/2014/main" id="{8159C761-4BDC-BE4A-9769-2EA11BB3BF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93352" y="7820534"/>
            <a:ext cx="5016500" cy="4228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29" name="Text Placeholder 27">
            <a:extLst>
              <a:ext uri="{FF2B5EF4-FFF2-40B4-BE49-F238E27FC236}">
                <a16:creationId xmlns="" xmlns:a16="http://schemas.microsoft.com/office/drawing/2014/main" id="{3C6EAC6F-A988-BD46-8DCE-8B607CDA1AB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67375" y="7825900"/>
            <a:ext cx="5016500" cy="4228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34" name="Text Placeholder 27">
            <a:extLst>
              <a:ext uri="{FF2B5EF4-FFF2-40B4-BE49-F238E27FC236}">
                <a16:creationId xmlns="" xmlns:a16="http://schemas.microsoft.com/office/drawing/2014/main" id="{C76DC81C-8FCC-EF40-868D-A944694F2AF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441398" y="7831266"/>
            <a:ext cx="5016500" cy="4228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C5EA487E-242A-E34C-BC3E-470520252B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977542"/>
            <a:ext cx="24120475" cy="1853494"/>
          </a:xfrm>
          <a:prstGeom prst="rect">
            <a:avLst/>
          </a:prstGeom>
        </p:spPr>
      </p:pic>
      <p:sp>
        <p:nvSpPr>
          <p:cNvPr id="37" name="Date Placeholder 3">
            <a:extLst>
              <a:ext uri="{FF2B5EF4-FFF2-40B4-BE49-F238E27FC236}">
                <a16:creationId xmlns="" xmlns:a16="http://schemas.microsoft.com/office/drawing/2014/main" id="{DE9B494F-30D4-A244-9817-4C71B82BFB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38" name="Slide Number Placeholder 5">
            <a:extLst>
              <a:ext uri="{FF2B5EF4-FFF2-40B4-BE49-F238E27FC236}">
                <a16:creationId xmlns="" xmlns:a16="http://schemas.microsoft.com/office/drawing/2014/main" id="{B0B49A2A-A2F0-3A46-8293-DBCB71244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1D0DC365-892A-0241-AB0F-F6B7446CB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5"/>
            <a:ext cx="19826819" cy="144756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3020755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sk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27">
            <a:extLst>
              <a:ext uri="{FF2B5EF4-FFF2-40B4-BE49-F238E27FC236}">
                <a16:creationId xmlns="" xmlns:a16="http://schemas.microsoft.com/office/drawing/2014/main" id="{D3947645-F12A-8949-88BC-035A14B19F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908860" y="5063473"/>
            <a:ext cx="4683512" cy="40243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0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DA2A76AF-C12E-D647-A30B-55569643B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283" y="728307"/>
            <a:ext cx="20934088" cy="144756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44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hr-HR" noProof="0" dirty="0"/>
          </a:p>
        </p:txBody>
      </p:sp>
      <p:pic>
        <p:nvPicPr>
          <p:cNvPr id="14" name="Picture 13" descr="A screenshot of a computer screen&#10;&#10;Description automatically generated">
            <a:extLst>
              <a:ext uri="{FF2B5EF4-FFF2-40B4-BE49-F238E27FC236}">
                <a16:creationId xmlns="" xmlns:a16="http://schemas.microsoft.com/office/drawing/2014/main" id="{EA6FC1F7-6ABC-524D-AC47-BBF018B525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807" y="2429962"/>
            <a:ext cx="18088839" cy="9849380"/>
          </a:xfrm>
          <a:prstGeom prst="rect">
            <a:avLst/>
          </a:prstGeom>
        </p:spPr>
      </p:pic>
      <p:sp>
        <p:nvSpPr>
          <p:cNvPr id="15" name="Picture Placeholder 2">
            <a:extLst>
              <a:ext uri="{FF2B5EF4-FFF2-40B4-BE49-F238E27FC236}">
                <a16:creationId xmlns="" xmlns:a16="http://schemas.microsoft.com/office/drawing/2014/main" id="{4CCAABA0-B8F6-4A4E-994F-439F147B87E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753853" y="3104147"/>
            <a:ext cx="12344400" cy="763127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9655EE29-1F76-E147-BA1E-9F4BCADE8A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1977542"/>
            <a:ext cx="24120475" cy="1853494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="" xmlns:a16="http://schemas.microsoft.com/office/drawing/2014/main" id="{F848871E-A801-9349-A061-84C66187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="" xmlns:a16="http://schemas.microsoft.com/office/drawing/2014/main" id="{26AF8A83-6CBE-2048-9EF3-036B8B11D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409693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sktop mockup NO TITLE on black">
    <p:bg>
      <p:bgPr>
        <a:solidFill>
          <a:srgbClr val="979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="" xmlns:a16="http://schemas.microsoft.com/office/drawing/2014/main" id="{0B241D6B-7443-854F-A188-DDC33E8C57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203" y="441381"/>
            <a:ext cx="22044176" cy="12003063"/>
          </a:xfrm>
          <a:prstGeom prst="rect">
            <a:avLst/>
          </a:prstGeom>
        </p:spPr>
      </p:pic>
      <p:sp>
        <p:nvSpPr>
          <p:cNvPr id="56" name="Picture Placeholder 2">
            <a:extLst>
              <a:ext uri="{FF2B5EF4-FFF2-40B4-BE49-F238E27FC236}">
                <a16:creationId xmlns="" xmlns:a16="http://schemas.microsoft.com/office/drawing/2014/main" id="{D8A5730E-D0D2-DA4E-B41B-91E1808D0FA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475748" y="1235044"/>
            <a:ext cx="14919158" cy="937680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467B09A-6445-D541-A298-13229085F4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1978820"/>
            <a:ext cx="24120475" cy="1859287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35122B69-4A1A-E24F-ABF9-D8D846F5D4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F013E1DB-932A-BA4E-B716-CC6FAD408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157480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bile mockp">
    <p:bg>
      <p:bgPr>
        <a:solidFill>
          <a:srgbClr val="979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DC40D4DF-6A7F-CC48-A607-A21030624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283" y="728307"/>
            <a:ext cx="8577917" cy="144756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hr-HR" noProof="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6721B54-8B03-E848-9461-DB46CA530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978820"/>
            <a:ext cx="24120475" cy="1859287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="" xmlns:a16="http://schemas.microsoft.com/office/drawing/2014/main" id="{C2A80427-52A2-6140-8E4A-84D706B2B5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="" xmlns:a16="http://schemas.microsoft.com/office/drawing/2014/main" id="{F8F7DC02-BD39-D949-8A6C-4E3CB0B7C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34E07A23-1A74-814C-8447-058C98A77A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110" y="692660"/>
            <a:ext cx="6122043" cy="11495645"/>
          </a:xfrm>
          <a:prstGeom prst="rect">
            <a:avLst/>
          </a:prstGeom>
        </p:spPr>
      </p:pic>
      <p:sp>
        <p:nvSpPr>
          <p:cNvPr id="21" name="Picture Placeholder 2">
            <a:extLst>
              <a:ext uri="{FF2B5EF4-FFF2-40B4-BE49-F238E27FC236}">
                <a16:creationId xmlns="" xmlns:a16="http://schemas.microsoft.com/office/drawing/2014/main" id="{6DF4B511-34B1-9848-A3B8-13192CCB304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996246" y="1383323"/>
            <a:ext cx="5275385" cy="9937933"/>
          </a:xfrm>
          <a:custGeom>
            <a:avLst/>
            <a:gdLst>
              <a:gd name="connsiteX0" fmla="*/ 0 w 4458809"/>
              <a:gd name="connsiteY0" fmla="*/ 743135 h 7940241"/>
              <a:gd name="connsiteX1" fmla="*/ 743135 w 4458809"/>
              <a:gd name="connsiteY1" fmla="*/ 0 h 7940241"/>
              <a:gd name="connsiteX2" fmla="*/ 3715674 w 4458809"/>
              <a:gd name="connsiteY2" fmla="*/ 0 h 7940241"/>
              <a:gd name="connsiteX3" fmla="*/ 4458809 w 4458809"/>
              <a:gd name="connsiteY3" fmla="*/ 743135 h 7940241"/>
              <a:gd name="connsiteX4" fmla="*/ 4458809 w 4458809"/>
              <a:gd name="connsiteY4" fmla="*/ 7197106 h 7940241"/>
              <a:gd name="connsiteX5" fmla="*/ 3715674 w 4458809"/>
              <a:gd name="connsiteY5" fmla="*/ 7940241 h 7940241"/>
              <a:gd name="connsiteX6" fmla="*/ 743135 w 4458809"/>
              <a:gd name="connsiteY6" fmla="*/ 7940241 h 7940241"/>
              <a:gd name="connsiteX7" fmla="*/ 0 w 4458809"/>
              <a:gd name="connsiteY7" fmla="*/ 7197106 h 7940241"/>
              <a:gd name="connsiteX8" fmla="*/ 0 w 4458809"/>
              <a:gd name="connsiteY8" fmla="*/ 743135 h 7940241"/>
              <a:gd name="connsiteX0" fmla="*/ 11574 w 4458809"/>
              <a:gd name="connsiteY0" fmla="*/ 373651 h 7941147"/>
              <a:gd name="connsiteX1" fmla="*/ 743135 w 4458809"/>
              <a:gd name="connsiteY1" fmla="*/ 906 h 7941147"/>
              <a:gd name="connsiteX2" fmla="*/ 3715674 w 4458809"/>
              <a:gd name="connsiteY2" fmla="*/ 906 h 7941147"/>
              <a:gd name="connsiteX3" fmla="*/ 4458809 w 4458809"/>
              <a:gd name="connsiteY3" fmla="*/ 744041 h 7941147"/>
              <a:gd name="connsiteX4" fmla="*/ 4458809 w 4458809"/>
              <a:gd name="connsiteY4" fmla="*/ 7198012 h 7941147"/>
              <a:gd name="connsiteX5" fmla="*/ 3715674 w 4458809"/>
              <a:gd name="connsiteY5" fmla="*/ 7941147 h 7941147"/>
              <a:gd name="connsiteX6" fmla="*/ 743135 w 4458809"/>
              <a:gd name="connsiteY6" fmla="*/ 7941147 h 7941147"/>
              <a:gd name="connsiteX7" fmla="*/ 0 w 4458809"/>
              <a:gd name="connsiteY7" fmla="*/ 7198012 h 7941147"/>
              <a:gd name="connsiteX8" fmla="*/ 11574 w 4458809"/>
              <a:gd name="connsiteY8" fmla="*/ 373651 h 7941147"/>
              <a:gd name="connsiteX0" fmla="*/ 11574 w 4458809"/>
              <a:gd name="connsiteY0" fmla="*/ 373651 h 7941147"/>
              <a:gd name="connsiteX1" fmla="*/ 743135 w 4458809"/>
              <a:gd name="connsiteY1" fmla="*/ 906 h 7941147"/>
              <a:gd name="connsiteX2" fmla="*/ 3715674 w 4458809"/>
              <a:gd name="connsiteY2" fmla="*/ 906 h 7941147"/>
              <a:gd name="connsiteX3" fmla="*/ 4458809 w 4458809"/>
              <a:gd name="connsiteY3" fmla="*/ 396800 h 7941147"/>
              <a:gd name="connsiteX4" fmla="*/ 4458809 w 4458809"/>
              <a:gd name="connsiteY4" fmla="*/ 7198012 h 7941147"/>
              <a:gd name="connsiteX5" fmla="*/ 3715674 w 4458809"/>
              <a:gd name="connsiteY5" fmla="*/ 7941147 h 7941147"/>
              <a:gd name="connsiteX6" fmla="*/ 743135 w 4458809"/>
              <a:gd name="connsiteY6" fmla="*/ 7941147 h 7941147"/>
              <a:gd name="connsiteX7" fmla="*/ 0 w 4458809"/>
              <a:gd name="connsiteY7" fmla="*/ 7198012 h 7941147"/>
              <a:gd name="connsiteX8" fmla="*/ 11574 w 4458809"/>
              <a:gd name="connsiteY8" fmla="*/ 373651 h 7941147"/>
              <a:gd name="connsiteX0" fmla="*/ 57872 w 4505107"/>
              <a:gd name="connsiteY0" fmla="*/ 373651 h 7946492"/>
              <a:gd name="connsiteX1" fmla="*/ 789433 w 4505107"/>
              <a:gd name="connsiteY1" fmla="*/ 906 h 7946492"/>
              <a:gd name="connsiteX2" fmla="*/ 3761972 w 4505107"/>
              <a:gd name="connsiteY2" fmla="*/ 906 h 7946492"/>
              <a:gd name="connsiteX3" fmla="*/ 4505107 w 4505107"/>
              <a:gd name="connsiteY3" fmla="*/ 396800 h 7946492"/>
              <a:gd name="connsiteX4" fmla="*/ 4505107 w 4505107"/>
              <a:gd name="connsiteY4" fmla="*/ 7198012 h 7946492"/>
              <a:gd name="connsiteX5" fmla="*/ 3761972 w 4505107"/>
              <a:gd name="connsiteY5" fmla="*/ 7941147 h 7946492"/>
              <a:gd name="connsiteX6" fmla="*/ 789433 w 4505107"/>
              <a:gd name="connsiteY6" fmla="*/ 7941147 h 7946492"/>
              <a:gd name="connsiteX7" fmla="*/ 0 w 4505107"/>
              <a:gd name="connsiteY7" fmla="*/ 7605568 h 7946492"/>
              <a:gd name="connsiteX8" fmla="*/ 57872 w 4505107"/>
              <a:gd name="connsiteY8" fmla="*/ 373651 h 7946492"/>
              <a:gd name="connsiteX0" fmla="*/ 57872 w 4505107"/>
              <a:gd name="connsiteY0" fmla="*/ 373651 h 7946492"/>
              <a:gd name="connsiteX1" fmla="*/ 789433 w 4505107"/>
              <a:gd name="connsiteY1" fmla="*/ 906 h 7946492"/>
              <a:gd name="connsiteX2" fmla="*/ 3761972 w 4505107"/>
              <a:gd name="connsiteY2" fmla="*/ 906 h 7946492"/>
              <a:gd name="connsiteX3" fmla="*/ 4505107 w 4505107"/>
              <a:gd name="connsiteY3" fmla="*/ 396800 h 7946492"/>
              <a:gd name="connsiteX4" fmla="*/ 4505107 w 4505107"/>
              <a:gd name="connsiteY4" fmla="*/ 7588587 h 7946492"/>
              <a:gd name="connsiteX5" fmla="*/ 3761972 w 4505107"/>
              <a:gd name="connsiteY5" fmla="*/ 7941147 h 7946492"/>
              <a:gd name="connsiteX6" fmla="*/ 789433 w 4505107"/>
              <a:gd name="connsiteY6" fmla="*/ 7941147 h 7946492"/>
              <a:gd name="connsiteX7" fmla="*/ 0 w 4505107"/>
              <a:gd name="connsiteY7" fmla="*/ 7605568 h 7946492"/>
              <a:gd name="connsiteX8" fmla="*/ 57872 w 4505107"/>
              <a:gd name="connsiteY8" fmla="*/ 373651 h 7946492"/>
              <a:gd name="connsiteX0" fmla="*/ 57872 w 4505107"/>
              <a:gd name="connsiteY0" fmla="*/ 373651 h 7946492"/>
              <a:gd name="connsiteX1" fmla="*/ 562967 w 4505107"/>
              <a:gd name="connsiteY1" fmla="*/ 906 h 7946492"/>
              <a:gd name="connsiteX2" fmla="*/ 3761972 w 4505107"/>
              <a:gd name="connsiteY2" fmla="*/ 906 h 7946492"/>
              <a:gd name="connsiteX3" fmla="*/ 4505107 w 4505107"/>
              <a:gd name="connsiteY3" fmla="*/ 396800 h 7946492"/>
              <a:gd name="connsiteX4" fmla="*/ 4505107 w 4505107"/>
              <a:gd name="connsiteY4" fmla="*/ 7588587 h 7946492"/>
              <a:gd name="connsiteX5" fmla="*/ 3761972 w 4505107"/>
              <a:gd name="connsiteY5" fmla="*/ 7941147 h 7946492"/>
              <a:gd name="connsiteX6" fmla="*/ 789433 w 4505107"/>
              <a:gd name="connsiteY6" fmla="*/ 7941147 h 7946492"/>
              <a:gd name="connsiteX7" fmla="*/ 0 w 4505107"/>
              <a:gd name="connsiteY7" fmla="*/ 7605568 h 7946492"/>
              <a:gd name="connsiteX8" fmla="*/ 57872 w 4505107"/>
              <a:gd name="connsiteY8" fmla="*/ 373651 h 7946492"/>
              <a:gd name="connsiteX0" fmla="*/ 57872 w 4505107"/>
              <a:gd name="connsiteY0" fmla="*/ 373651 h 7946492"/>
              <a:gd name="connsiteX1" fmla="*/ 562967 w 4505107"/>
              <a:gd name="connsiteY1" fmla="*/ 906 h 7946492"/>
              <a:gd name="connsiteX2" fmla="*/ 4001019 w 4505107"/>
              <a:gd name="connsiteY2" fmla="*/ 11386 h 7946492"/>
              <a:gd name="connsiteX3" fmla="*/ 4505107 w 4505107"/>
              <a:gd name="connsiteY3" fmla="*/ 396800 h 7946492"/>
              <a:gd name="connsiteX4" fmla="*/ 4505107 w 4505107"/>
              <a:gd name="connsiteY4" fmla="*/ 7588587 h 7946492"/>
              <a:gd name="connsiteX5" fmla="*/ 3761972 w 4505107"/>
              <a:gd name="connsiteY5" fmla="*/ 7941147 h 7946492"/>
              <a:gd name="connsiteX6" fmla="*/ 789433 w 4505107"/>
              <a:gd name="connsiteY6" fmla="*/ 7941147 h 7946492"/>
              <a:gd name="connsiteX7" fmla="*/ 0 w 4505107"/>
              <a:gd name="connsiteY7" fmla="*/ 7605568 h 7946492"/>
              <a:gd name="connsiteX8" fmla="*/ 57872 w 4505107"/>
              <a:gd name="connsiteY8" fmla="*/ 373651 h 7946492"/>
              <a:gd name="connsiteX0" fmla="*/ 57872 w 4505107"/>
              <a:gd name="connsiteY0" fmla="*/ 373651 h 7948231"/>
              <a:gd name="connsiteX1" fmla="*/ 562967 w 4505107"/>
              <a:gd name="connsiteY1" fmla="*/ 906 h 7948231"/>
              <a:gd name="connsiteX2" fmla="*/ 4001019 w 4505107"/>
              <a:gd name="connsiteY2" fmla="*/ 11386 h 7948231"/>
              <a:gd name="connsiteX3" fmla="*/ 4505107 w 4505107"/>
              <a:gd name="connsiteY3" fmla="*/ 396800 h 7948231"/>
              <a:gd name="connsiteX4" fmla="*/ 4505107 w 4505107"/>
              <a:gd name="connsiteY4" fmla="*/ 7588587 h 7948231"/>
              <a:gd name="connsiteX5" fmla="*/ 3761972 w 4505107"/>
              <a:gd name="connsiteY5" fmla="*/ 7941147 h 7948231"/>
              <a:gd name="connsiteX6" fmla="*/ 789433 w 4505107"/>
              <a:gd name="connsiteY6" fmla="*/ 7941147 h 7948231"/>
              <a:gd name="connsiteX7" fmla="*/ 0 w 4505107"/>
              <a:gd name="connsiteY7" fmla="*/ 7605568 h 7948231"/>
              <a:gd name="connsiteX8" fmla="*/ 57872 w 4505107"/>
              <a:gd name="connsiteY8" fmla="*/ 373651 h 7948231"/>
              <a:gd name="connsiteX0" fmla="*/ 57872 w 4505107"/>
              <a:gd name="connsiteY0" fmla="*/ 373651 h 7967262"/>
              <a:gd name="connsiteX1" fmla="*/ 562967 w 4505107"/>
              <a:gd name="connsiteY1" fmla="*/ 906 h 7967262"/>
              <a:gd name="connsiteX2" fmla="*/ 4001019 w 4505107"/>
              <a:gd name="connsiteY2" fmla="*/ 11386 h 7967262"/>
              <a:gd name="connsiteX3" fmla="*/ 4505107 w 4505107"/>
              <a:gd name="connsiteY3" fmla="*/ 396800 h 7967262"/>
              <a:gd name="connsiteX4" fmla="*/ 4505107 w 4505107"/>
              <a:gd name="connsiteY4" fmla="*/ 7588587 h 7967262"/>
              <a:gd name="connsiteX5" fmla="*/ 3761972 w 4505107"/>
              <a:gd name="connsiteY5" fmla="*/ 7941147 h 7967262"/>
              <a:gd name="connsiteX6" fmla="*/ 588130 w 4505107"/>
              <a:gd name="connsiteY6" fmla="*/ 7941147 h 7967262"/>
              <a:gd name="connsiteX7" fmla="*/ 0 w 4505107"/>
              <a:gd name="connsiteY7" fmla="*/ 7605568 h 7967262"/>
              <a:gd name="connsiteX8" fmla="*/ 57872 w 4505107"/>
              <a:gd name="connsiteY8" fmla="*/ 373651 h 7967262"/>
              <a:gd name="connsiteX0" fmla="*/ 57872 w 4505107"/>
              <a:gd name="connsiteY0" fmla="*/ 373651 h 7980869"/>
              <a:gd name="connsiteX1" fmla="*/ 562967 w 4505107"/>
              <a:gd name="connsiteY1" fmla="*/ 906 h 7980869"/>
              <a:gd name="connsiteX2" fmla="*/ 4001019 w 4505107"/>
              <a:gd name="connsiteY2" fmla="*/ 11386 h 7980869"/>
              <a:gd name="connsiteX3" fmla="*/ 4505107 w 4505107"/>
              <a:gd name="connsiteY3" fmla="*/ 396800 h 7980869"/>
              <a:gd name="connsiteX4" fmla="*/ 4505107 w 4505107"/>
              <a:gd name="connsiteY4" fmla="*/ 7588587 h 7980869"/>
              <a:gd name="connsiteX5" fmla="*/ 3761972 w 4505107"/>
              <a:gd name="connsiteY5" fmla="*/ 7941147 h 7980869"/>
              <a:gd name="connsiteX6" fmla="*/ 600711 w 4505107"/>
              <a:gd name="connsiteY6" fmla="*/ 7972589 h 7980869"/>
              <a:gd name="connsiteX7" fmla="*/ 0 w 4505107"/>
              <a:gd name="connsiteY7" fmla="*/ 7605568 h 7980869"/>
              <a:gd name="connsiteX8" fmla="*/ 57872 w 4505107"/>
              <a:gd name="connsiteY8" fmla="*/ 373651 h 7980869"/>
              <a:gd name="connsiteX0" fmla="*/ 57872 w 4505107"/>
              <a:gd name="connsiteY0" fmla="*/ 373651 h 7993550"/>
              <a:gd name="connsiteX1" fmla="*/ 562967 w 4505107"/>
              <a:gd name="connsiteY1" fmla="*/ 906 h 7993550"/>
              <a:gd name="connsiteX2" fmla="*/ 4001019 w 4505107"/>
              <a:gd name="connsiteY2" fmla="*/ 11386 h 7993550"/>
              <a:gd name="connsiteX3" fmla="*/ 4505107 w 4505107"/>
              <a:gd name="connsiteY3" fmla="*/ 396800 h 7993550"/>
              <a:gd name="connsiteX4" fmla="*/ 4505107 w 4505107"/>
              <a:gd name="connsiteY4" fmla="*/ 7588587 h 7993550"/>
              <a:gd name="connsiteX5" fmla="*/ 3787135 w 4505107"/>
              <a:gd name="connsiteY5" fmla="*/ 7962109 h 7993550"/>
              <a:gd name="connsiteX6" fmla="*/ 600711 w 4505107"/>
              <a:gd name="connsiteY6" fmla="*/ 7972589 h 7993550"/>
              <a:gd name="connsiteX7" fmla="*/ 0 w 4505107"/>
              <a:gd name="connsiteY7" fmla="*/ 7605568 h 7993550"/>
              <a:gd name="connsiteX8" fmla="*/ 57872 w 4505107"/>
              <a:gd name="connsiteY8" fmla="*/ 373651 h 7993550"/>
              <a:gd name="connsiteX0" fmla="*/ 57872 w 4546328"/>
              <a:gd name="connsiteY0" fmla="*/ 373651 h 8009030"/>
              <a:gd name="connsiteX1" fmla="*/ 562967 w 4546328"/>
              <a:gd name="connsiteY1" fmla="*/ 906 h 8009030"/>
              <a:gd name="connsiteX2" fmla="*/ 4001019 w 4546328"/>
              <a:gd name="connsiteY2" fmla="*/ 11386 h 8009030"/>
              <a:gd name="connsiteX3" fmla="*/ 4505107 w 4546328"/>
              <a:gd name="connsiteY3" fmla="*/ 396800 h 8009030"/>
              <a:gd name="connsiteX4" fmla="*/ 4505107 w 4546328"/>
              <a:gd name="connsiteY4" fmla="*/ 7588587 h 8009030"/>
              <a:gd name="connsiteX5" fmla="*/ 4089090 w 4546328"/>
              <a:gd name="connsiteY5" fmla="*/ 7983070 h 8009030"/>
              <a:gd name="connsiteX6" fmla="*/ 600711 w 4546328"/>
              <a:gd name="connsiteY6" fmla="*/ 7972589 h 8009030"/>
              <a:gd name="connsiteX7" fmla="*/ 0 w 4546328"/>
              <a:gd name="connsiteY7" fmla="*/ 7605568 h 8009030"/>
              <a:gd name="connsiteX8" fmla="*/ 57872 w 4546328"/>
              <a:gd name="connsiteY8" fmla="*/ 373651 h 8009030"/>
              <a:gd name="connsiteX0" fmla="*/ 57872 w 4505107"/>
              <a:gd name="connsiteY0" fmla="*/ 373651 h 7990747"/>
              <a:gd name="connsiteX1" fmla="*/ 562967 w 4505107"/>
              <a:gd name="connsiteY1" fmla="*/ 906 h 7990747"/>
              <a:gd name="connsiteX2" fmla="*/ 4001019 w 4505107"/>
              <a:gd name="connsiteY2" fmla="*/ 11386 h 7990747"/>
              <a:gd name="connsiteX3" fmla="*/ 4505107 w 4505107"/>
              <a:gd name="connsiteY3" fmla="*/ 396800 h 7990747"/>
              <a:gd name="connsiteX4" fmla="*/ 4505107 w 4505107"/>
              <a:gd name="connsiteY4" fmla="*/ 7588587 h 7990747"/>
              <a:gd name="connsiteX5" fmla="*/ 4089090 w 4505107"/>
              <a:gd name="connsiteY5" fmla="*/ 7983070 h 7990747"/>
              <a:gd name="connsiteX6" fmla="*/ 600711 w 4505107"/>
              <a:gd name="connsiteY6" fmla="*/ 7972589 h 7990747"/>
              <a:gd name="connsiteX7" fmla="*/ 0 w 4505107"/>
              <a:gd name="connsiteY7" fmla="*/ 7605568 h 7990747"/>
              <a:gd name="connsiteX8" fmla="*/ 57872 w 4505107"/>
              <a:gd name="connsiteY8" fmla="*/ 373651 h 7990747"/>
              <a:gd name="connsiteX0" fmla="*/ 57872 w 4544415"/>
              <a:gd name="connsiteY0" fmla="*/ 373651 h 8012290"/>
              <a:gd name="connsiteX1" fmla="*/ 562967 w 4544415"/>
              <a:gd name="connsiteY1" fmla="*/ 906 h 8012290"/>
              <a:gd name="connsiteX2" fmla="*/ 4001019 w 4544415"/>
              <a:gd name="connsiteY2" fmla="*/ 11386 h 8012290"/>
              <a:gd name="connsiteX3" fmla="*/ 4505107 w 4544415"/>
              <a:gd name="connsiteY3" fmla="*/ 396800 h 8012290"/>
              <a:gd name="connsiteX4" fmla="*/ 4505107 w 4544415"/>
              <a:gd name="connsiteY4" fmla="*/ 7588587 h 8012290"/>
              <a:gd name="connsiteX5" fmla="*/ 4089090 w 4544415"/>
              <a:gd name="connsiteY5" fmla="*/ 7983070 h 8012290"/>
              <a:gd name="connsiteX6" fmla="*/ 638455 w 4544415"/>
              <a:gd name="connsiteY6" fmla="*/ 7983070 h 8012290"/>
              <a:gd name="connsiteX7" fmla="*/ 0 w 4544415"/>
              <a:gd name="connsiteY7" fmla="*/ 7605568 h 8012290"/>
              <a:gd name="connsiteX8" fmla="*/ 57872 w 4544415"/>
              <a:gd name="connsiteY8" fmla="*/ 373651 h 8012290"/>
              <a:gd name="connsiteX0" fmla="*/ 57872 w 4505107"/>
              <a:gd name="connsiteY0" fmla="*/ 373651 h 8046262"/>
              <a:gd name="connsiteX1" fmla="*/ 562967 w 4505107"/>
              <a:gd name="connsiteY1" fmla="*/ 906 h 8046262"/>
              <a:gd name="connsiteX2" fmla="*/ 4001019 w 4505107"/>
              <a:gd name="connsiteY2" fmla="*/ 11386 h 8046262"/>
              <a:gd name="connsiteX3" fmla="*/ 4505107 w 4505107"/>
              <a:gd name="connsiteY3" fmla="*/ 396800 h 8046262"/>
              <a:gd name="connsiteX4" fmla="*/ 4505107 w 4505107"/>
              <a:gd name="connsiteY4" fmla="*/ 7588587 h 8046262"/>
              <a:gd name="connsiteX5" fmla="*/ 3799717 w 4505107"/>
              <a:gd name="connsiteY5" fmla="*/ 8024993 h 8046262"/>
              <a:gd name="connsiteX6" fmla="*/ 638455 w 4505107"/>
              <a:gd name="connsiteY6" fmla="*/ 7983070 h 8046262"/>
              <a:gd name="connsiteX7" fmla="*/ 0 w 4505107"/>
              <a:gd name="connsiteY7" fmla="*/ 7605568 h 8046262"/>
              <a:gd name="connsiteX8" fmla="*/ 57872 w 4505107"/>
              <a:gd name="connsiteY8" fmla="*/ 373651 h 8046262"/>
              <a:gd name="connsiteX0" fmla="*/ 57872 w 4505107"/>
              <a:gd name="connsiteY0" fmla="*/ 373651 h 8020281"/>
              <a:gd name="connsiteX1" fmla="*/ 562967 w 4505107"/>
              <a:gd name="connsiteY1" fmla="*/ 906 h 8020281"/>
              <a:gd name="connsiteX2" fmla="*/ 4001019 w 4505107"/>
              <a:gd name="connsiteY2" fmla="*/ 11386 h 8020281"/>
              <a:gd name="connsiteX3" fmla="*/ 4505107 w 4505107"/>
              <a:gd name="connsiteY3" fmla="*/ 396800 h 8020281"/>
              <a:gd name="connsiteX4" fmla="*/ 4505107 w 4505107"/>
              <a:gd name="connsiteY4" fmla="*/ 7588587 h 8020281"/>
              <a:gd name="connsiteX5" fmla="*/ 3850043 w 4505107"/>
              <a:gd name="connsiteY5" fmla="*/ 7993550 h 8020281"/>
              <a:gd name="connsiteX6" fmla="*/ 638455 w 4505107"/>
              <a:gd name="connsiteY6" fmla="*/ 7983070 h 8020281"/>
              <a:gd name="connsiteX7" fmla="*/ 0 w 4505107"/>
              <a:gd name="connsiteY7" fmla="*/ 7605568 h 8020281"/>
              <a:gd name="connsiteX8" fmla="*/ 57872 w 4505107"/>
              <a:gd name="connsiteY8" fmla="*/ 373651 h 8020281"/>
              <a:gd name="connsiteX0" fmla="*/ 57872 w 4505107"/>
              <a:gd name="connsiteY0" fmla="*/ 373651 h 8001969"/>
              <a:gd name="connsiteX1" fmla="*/ 562967 w 4505107"/>
              <a:gd name="connsiteY1" fmla="*/ 906 h 8001969"/>
              <a:gd name="connsiteX2" fmla="*/ 4001019 w 4505107"/>
              <a:gd name="connsiteY2" fmla="*/ 11386 h 8001969"/>
              <a:gd name="connsiteX3" fmla="*/ 4505107 w 4505107"/>
              <a:gd name="connsiteY3" fmla="*/ 396800 h 8001969"/>
              <a:gd name="connsiteX4" fmla="*/ 4505107 w 4505107"/>
              <a:gd name="connsiteY4" fmla="*/ 7588587 h 8001969"/>
              <a:gd name="connsiteX5" fmla="*/ 3850043 w 4505107"/>
              <a:gd name="connsiteY5" fmla="*/ 7993550 h 8001969"/>
              <a:gd name="connsiteX6" fmla="*/ 638455 w 4505107"/>
              <a:gd name="connsiteY6" fmla="*/ 7983070 h 8001969"/>
              <a:gd name="connsiteX7" fmla="*/ 0 w 4505107"/>
              <a:gd name="connsiteY7" fmla="*/ 7605568 h 8001969"/>
              <a:gd name="connsiteX8" fmla="*/ 57872 w 4505107"/>
              <a:gd name="connsiteY8" fmla="*/ 373651 h 8001969"/>
              <a:gd name="connsiteX0" fmla="*/ 57872 w 4505974"/>
              <a:gd name="connsiteY0" fmla="*/ 373651 h 8006484"/>
              <a:gd name="connsiteX1" fmla="*/ 562967 w 4505974"/>
              <a:gd name="connsiteY1" fmla="*/ 906 h 8006484"/>
              <a:gd name="connsiteX2" fmla="*/ 4001019 w 4505974"/>
              <a:gd name="connsiteY2" fmla="*/ 11386 h 8006484"/>
              <a:gd name="connsiteX3" fmla="*/ 4505107 w 4505974"/>
              <a:gd name="connsiteY3" fmla="*/ 396800 h 8006484"/>
              <a:gd name="connsiteX4" fmla="*/ 4505107 w 4505974"/>
              <a:gd name="connsiteY4" fmla="*/ 7588587 h 8006484"/>
              <a:gd name="connsiteX5" fmla="*/ 3850043 w 4505974"/>
              <a:gd name="connsiteY5" fmla="*/ 7993550 h 8006484"/>
              <a:gd name="connsiteX6" fmla="*/ 638455 w 4505974"/>
              <a:gd name="connsiteY6" fmla="*/ 7983070 h 8006484"/>
              <a:gd name="connsiteX7" fmla="*/ 0 w 4505974"/>
              <a:gd name="connsiteY7" fmla="*/ 7605568 h 8006484"/>
              <a:gd name="connsiteX8" fmla="*/ 57872 w 4505974"/>
              <a:gd name="connsiteY8" fmla="*/ 373651 h 8006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5974" h="8006484">
                <a:moveTo>
                  <a:pt x="57872" y="373651"/>
                </a:moveTo>
                <a:cubicBezTo>
                  <a:pt x="57872" y="-36771"/>
                  <a:pt x="152545" y="906"/>
                  <a:pt x="562967" y="906"/>
                </a:cubicBezTo>
                <a:lnTo>
                  <a:pt x="4001019" y="11386"/>
                </a:lnTo>
                <a:cubicBezTo>
                  <a:pt x="4411441" y="11386"/>
                  <a:pt x="4505107" y="-13622"/>
                  <a:pt x="4505107" y="396800"/>
                </a:cubicBezTo>
                <a:lnTo>
                  <a:pt x="4505107" y="7588587"/>
                </a:lnTo>
                <a:cubicBezTo>
                  <a:pt x="4505107" y="7999009"/>
                  <a:pt x="4557393" y="7959245"/>
                  <a:pt x="3850043" y="7993550"/>
                </a:cubicBezTo>
                <a:cubicBezTo>
                  <a:pt x="3142693" y="8027855"/>
                  <a:pt x="1629301" y="7983070"/>
                  <a:pt x="638455" y="7983070"/>
                </a:cubicBezTo>
                <a:cubicBezTo>
                  <a:pt x="228033" y="7983070"/>
                  <a:pt x="0" y="8015990"/>
                  <a:pt x="0" y="7605568"/>
                </a:cubicBezTo>
                <a:cubicBezTo>
                  <a:pt x="0" y="5454244"/>
                  <a:pt x="57872" y="2524975"/>
                  <a:pt x="57872" y="373651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2" name="Text Placeholder 27">
            <a:extLst>
              <a:ext uri="{FF2B5EF4-FFF2-40B4-BE49-F238E27FC236}">
                <a16:creationId xmlns="" xmlns:a16="http://schemas.microsoft.com/office/drawing/2014/main" id="{23D0B649-1DEF-6642-8A39-A2730E8F3F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701847" y="5063473"/>
            <a:ext cx="5395378" cy="40243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0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626149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amsung Note 9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="" xmlns:a16="http://schemas.microsoft.com/office/drawing/2014/main" id="{3AB80896-CBA4-6E42-ABC0-634AD09B3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283" y="728307"/>
            <a:ext cx="8577917" cy="144756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44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hr-HR" noProof="0" dirty="0"/>
          </a:p>
        </p:txBody>
      </p:sp>
      <p:sp>
        <p:nvSpPr>
          <p:cNvPr id="50" name="Text Placeholder 27">
            <a:extLst>
              <a:ext uri="{FF2B5EF4-FFF2-40B4-BE49-F238E27FC236}">
                <a16:creationId xmlns="" xmlns:a16="http://schemas.microsoft.com/office/drawing/2014/main" id="{D3947645-F12A-8949-88BC-035A14B19F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701847" y="5063473"/>
            <a:ext cx="5395378" cy="40243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0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6B1E03A8-F024-AD48-A811-A057A0E6CD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977542"/>
            <a:ext cx="24120475" cy="1853494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="" xmlns:a16="http://schemas.microsoft.com/office/drawing/2014/main" id="{24EBE576-E7AF-F345-8222-7D0EB712A0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="" xmlns:a16="http://schemas.microsoft.com/office/drawing/2014/main" id="{CF278D78-9213-6447-97CD-513CBD5A6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4" name="Picture 3" descr="A screen shot of a computer&#10;&#10;Description automatically generated">
            <a:extLst>
              <a:ext uri="{FF2B5EF4-FFF2-40B4-BE49-F238E27FC236}">
                <a16:creationId xmlns="" xmlns:a16="http://schemas.microsoft.com/office/drawing/2014/main" id="{90A68F2E-1569-844C-8319-AD272CEA6B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3664" y="616518"/>
            <a:ext cx="6122043" cy="11495645"/>
          </a:xfrm>
          <a:prstGeom prst="rect">
            <a:avLst/>
          </a:prstGeom>
        </p:spPr>
      </p:pic>
      <p:sp>
        <p:nvSpPr>
          <p:cNvPr id="14" name="Picture Placeholder 2">
            <a:extLst>
              <a:ext uri="{FF2B5EF4-FFF2-40B4-BE49-F238E27FC236}">
                <a16:creationId xmlns="" xmlns:a16="http://schemas.microsoft.com/office/drawing/2014/main" id="{E6860E7A-A511-9D4E-A345-A61CC71E6E6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996246" y="1383323"/>
            <a:ext cx="5275385" cy="9937933"/>
          </a:xfrm>
          <a:custGeom>
            <a:avLst/>
            <a:gdLst>
              <a:gd name="connsiteX0" fmla="*/ 0 w 4458809"/>
              <a:gd name="connsiteY0" fmla="*/ 743135 h 7940241"/>
              <a:gd name="connsiteX1" fmla="*/ 743135 w 4458809"/>
              <a:gd name="connsiteY1" fmla="*/ 0 h 7940241"/>
              <a:gd name="connsiteX2" fmla="*/ 3715674 w 4458809"/>
              <a:gd name="connsiteY2" fmla="*/ 0 h 7940241"/>
              <a:gd name="connsiteX3" fmla="*/ 4458809 w 4458809"/>
              <a:gd name="connsiteY3" fmla="*/ 743135 h 7940241"/>
              <a:gd name="connsiteX4" fmla="*/ 4458809 w 4458809"/>
              <a:gd name="connsiteY4" fmla="*/ 7197106 h 7940241"/>
              <a:gd name="connsiteX5" fmla="*/ 3715674 w 4458809"/>
              <a:gd name="connsiteY5" fmla="*/ 7940241 h 7940241"/>
              <a:gd name="connsiteX6" fmla="*/ 743135 w 4458809"/>
              <a:gd name="connsiteY6" fmla="*/ 7940241 h 7940241"/>
              <a:gd name="connsiteX7" fmla="*/ 0 w 4458809"/>
              <a:gd name="connsiteY7" fmla="*/ 7197106 h 7940241"/>
              <a:gd name="connsiteX8" fmla="*/ 0 w 4458809"/>
              <a:gd name="connsiteY8" fmla="*/ 743135 h 7940241"/>
              <a:gd name="connsiteX0" fmla="*/ 11574 w 4458809"/>
              <a:gd name="connsiteY0" fmla="*/ 373651 h 7941147"/>
              <a:gd name="connsiteX1" fmla="*/ 743135 w 4458809"/>
              <a:gd name="connsiteY1" fmla="*/ 906 h 7941147"/>
              <a:gd name="connsiteX2" fmla="*/ 3715674 w 4458809"/>
              <a:gd name="connsiteY2" fmla="*/ 906 h 7941147"/>
              <a:gd name="connsiteX3" fmla="*/ 4458809 w 4458809"/>
              <a:gd name="connsiteY3" fmla="*/ 744041 h 7941147"/>
              <a:gd name="connsiteX4" fmla="*/ 4458809 w 4458809"/>
              <a:gd name="connsiteY4" fmla="*/ 7198012 h 7941147"/>
              <a:gd name="connsiteX5" fmla="*/ 3715674 w 4458809"/>
              <a:gd name="connsiteY5" fmla="*/ 7941147 h 7941147"/>
              <a:gd name="connsiteX6" fmla="*/ 743135 w 4458809"/>
              <a:gd name="connsiteY6" fmla="*/ 7941147 h 7941147"/>
              <a:gd name="connsiteX7" fmla="*/ 0 w 4458809"/>
              <a:gd name="connsiteY7" fmla="*/ 7198012 h 7941147"/>
              <a:gd name="connsiteX8" fmla="*/ 11574 w 4458809"/>
              <a:gd name="connsiteY8" fmla="*/ 373651 h 7941147"/>
              <a:gd name="connsiteX0" fmla="*/ 11574 w 4458809"/>
              <a:gd name="connsiteY0" fmla="*/ 373651 h 7941147"/>
              <a:gd name="connsiteX1" fmla="*/ 743135 w 4458809"/>
              <a:gd name="connsiteY1" fmla="*/ 906 h 7941147"/>
              <a:gd name="connsiteX2" fmla="*/ 3715674 w 4458809"/>
              <a:gd name="connsiteY2" fmla="*/ 906 h 7941147"/>
              <a:gd name="connsiteX3" fmla="*/ 4458809 w 4458809"/>
              <a:gd name="connsiteY3" fmla="*/ 396800 h 7941147"/>
              <a:gd name="connsiteX4" fmla="*/ 4458809 w 4458809"/>
              <a:gd name="connsiteY4" fmla="*/ 7198012 h 7941147"/>
              <a:gd name="connsiteX5" fmla="*/ 3715674 w 4458809"/>
              <a:gd name="connsiteY5" fmla="*/ 7941147 h 7941147"/>
              <a:gd name="connsiteX6" fmla="*/ 743135 w 4458809"/>
              <a:gd name="connsiteY6" fmla="*/ 7941147 h 7941147"/>
              <a:gd name="connsiteX7" fmla="*/ 0 w 4458809"/>
              <a:gd name="connsiteY7" fmla="*/ 7198012 h 7941147"/>
              <a:gd name="connsiteX8" fmla="*/ 11574 w 4458809"/>
              <a:gd name="connsiteY8" fmla="*/ 373651 h 7941147"/>
              <a:gd name="connsiteX0" fmla="*/ 57872 w 4505107"/>
              <a:gd name="connsiteY0" fmla="*/ 373651 h 7946492"/>
              <a:gd name="connsiteX1" fmla="*/ 789433 w 4505107"/>
              <a:gd name="connsiteY1" fmla="*/ 906 h 7946492"/>
              <a:gd name="connsiteX2" fmla="*/ 3761972 w 4505107"/>
              <a:gd name="connsiteY2" fmla="*/ 906 h 7946492"/>
              <a:gd name="connsiteX3" fmla="*/ 4505107 w 4505107"/>
              <a:gd name="connsiteY3" fmla="*/ 396800 h 7946492"/>
              <a:gd name="connsiteX4" fmla="*/ 4505107 w 4505107"/>
              <a:gd name="connsiteY4" fmla="*/ 7198012 h 7946492"/>
              <a:gd name="connsiteX5" fmla="*/ 3761972 w 4505107"/>
              <a:gd name="connsiteY5" fmla="*/ 7941147 h 7946492"/>
              <a:gd name="connsiteX6" fmla="*/ 789433 w 4505107"/>
              <a:gd name="connsiteY6" fmla="*/ 7941147 h 7946492"/>
              <a:gd name="connsiteX7" fmla="*/ 0 w 4505107"/>
              <a:gd name="connsiteY7" fmla="*/ 7605568 h 7946492"/>
              <a:gd name="connsiteX8" fmla="*/ 57872 w 4505107"/>
              <a:gd name="connsiteY8" fmla="*/ 373651 h 7946492"/>
              <a:gd name="connsiteX0" fmla="*/ 57872 w 4505107"/>
              <a:gd name="connsiteY0" fmla="*/ 373651 h 7946492"/>
              <a:gd name="connsiteX1" fmla="*/ 789433 w 4505107"/>
              <a:gd name="connsiteY1" fmla="*/ 906 h 7946492"/>
              <a:gd name="connsiteX2" fmla="*/ 3761972 w 4505107"/>
              <a:gd name="connsiteY2" fmla="*/ 906 h 7946492"/>
              <a:gd name="connsiteX3" fmla="*/ 4505107 w 4505107"/>
              <a:gd name="connsiteY3" fmla="*/ 396800 h 7946492"/>
              <a:gd name="connsiteX4" fmla="*/ 4505107 w 4505107"/>
              <a:gd name="connsiteY4" fmla="*/ 7588587 h 7946492"/>
              <a:gd name="connsiteX5" fmla="*/ 3761972 w 4505107"/>
              <a:gd name="connsiteY5" fmla="*/ 7941147 h 7946492"/>
              <a:gd name="connsiteX6" fmla="*/ 789433 w 4505107"/>
              <a:gd name="connsiteY6" fmla="*/ 7941147 h 7946492"/>
              <a:gd name="connsiteX7" fmla="*/ 0 w 4505107"/>
              <a:gd name="connsiteY7" fmla="*/ 7605568 h 7946492"/>
              <a:gd name="connsiteX8" fmla="*/ 57872 w 4505107"/>
              <a:gd name="connsiteY8" fmla="*/ 373651 h 7946492"/>
              <a:gd name="connsiteX0" fmla="*/ 57872 w 4505107"/>
              <a:gd name="connsiteY0" fmla="*/ 373651 h 7946492"/>
              <a:gd name="connsiteX1" fmla="*/ 562967 w 4505107"/>
              <a:gd name="connsiteY1" fmla="*/ 906 h 7946492"/>
              <a:gd name="connsiteX2" fmla="*/ 3761972 w 4505107"/>
              <a:gd name="connsiteY2" fmla="*/ 906 h 7946492"/>
              <a:gd name="connsiteX3" fmla="*/ 4505107 w 4505107"/>
              <a:gd name="connsiteY3" fmla="*/ 396800 h 7946492"/>
              <a:gd name="connsiteX4" fmla="*/ 4505107 w 4505107"/>
              <a:gd name="connsiteY4" fmla="*/ 7588587 h 7946492"/>
              <a:gd name="connsiteX5" fmla="*/ 3761972 w 4505107"/>
              <a:gd name="connsiteY5" fmla="*/ 7941147 h 7946492"/>
              <a:gd name="connsiteX6" fmla="*/ 789433 w 4505107"/>
              <a:gd name="connsiteY6" fmla="*/ 7941147 h 7946492"/>
              <a:gd name="connsiteX7" fmla="*/ 0 w 4505107"/>
              <a:gd name="connsiteY7" fmla="*/ 7605568 h 7946492"/>
              <a:gd name="connsiteX8" fmla="*/ 57872 w 4505107"/>
              <a:gd name="connsiteY8" fmla="*/ 373651 h 7946492"/>
              <a:gd name="connsiteX0" fmla="*/ 57872 w 4505107"/>
              <a:gd name="connsiteY0" fmla="*/ 373651 h 7946492"/>
              <a:gd name="connsiteX1" fmla="*/ 562967 w 4505107"/>
              <a:gd name="connsiteY1" fmla="*/ 906 h 7946492"/>
              <a:gd name="connsiteX2" fmla="*/ 4001019 w 4505107"/>
              <a:gd name="connsiteY2" fmla="*/ 11386 h 7946492"/>
              <a:gd name="connsiteX3" fmla="*/ 4505107 w 4505107"/>
              <a:gd name="connsiteY3" fmla="*/ 396800 h 7946492"/>
              <a:gd name="connsiteX4" fmla="*/ 4505107 w 4505107"/>
              <a:gd name="connsiteY4" fmla="*/ 7588587 h 7946492"/>
              <a:gd name="connsiteX5" fmla="*/ 3761972 w 4505107"/>
              <a:gd name="connsiteY5" fmla="*/ 7941147 h 7946492"/>
              <a:gd name="connsiteX6" fmla="*/ 789433 w 4505107"/>
              <a:gd name="connsiteY6" fmla="*/ 7941147 h 7946492"/>
              <a:gd name="connsiteX7" fmla="*/ 0 w 4505107"/>
              <a:gd name="connsiteY7" fmla="*/ 7605568 h 7946492"/>
              <a:gd name="connsiteX8" fmla="*/ 57872 w 4505107"/>
              <a:gd name="connsiteY8" fmla="*/ 373651 h 7946492"/>
              <a:gd name="connsiteX0" fmla="*/ 57872 w 4505107"/>
              <a:gd name="connsiteY0" fmla="*/ 373651 h 7948231"/>
              <a:gd name="connsiteX1" fmla="*/ 562967 w 4505107"/>
              <a:gd name="connsiteY1" fmla="*/ 906 h 7948231"/>
              <a:gd name="connsiteX2" fmla="*/ 4001019 w 4505107"/>
              <a:gd name="connsiteY2" fmla="*/ 11386 h 7948231"/>
              <a:gd name="connsiteX3" fmla="*/ 4505107 w 4505107"/>
              <a:gd name="connsiteY3" fmla="*/ 396800 h 7948231"/>
              <a:gd name="connsiteX4" fmla="*/ 4505107 w 4505107"/>
              <a:gd name="connsiteY4" fmla="*/ 7588587 h 7948231"/>
              <a:gd name="connsiteX5" fmla="*/ 3761972 w 4505107"/>
              <a:gd name="connsiteY5" fmla="*/ 7941147 h 7948231"/>
              <a:gd name="connsiteX6" fmla="*/ 789433 w 4505107"/>
              <a:gd name="connsiteY6" fmla="*/ 7941147 h 7948231"/>
              <a:gd name="connsiteX7" fmla="*/ 0 w 4505107"/>
              <a:gd name="connsiteY7" fmla="*/ 7605568 h 7948231"/>
              <a:gd name="connsiteX8" fmla="*/ 57872 w 4505107"/>
              <a:gd name="connsiteY8" fmla="*/ 373651 h 7948231"/>
              <a:gd name="connsiteX0" fmla="*/ 57872 w 4505107"/>
              <a:gd name="connsiteY0" fmla="*/ 373651 h 7967262"/>
              <a:gd name="connsiteX1" fmla="*/ 562967 w 4505107"/>
              <a:gd name="connsiteY1" fmla="*/ 906 h 7967262"/>
              <a:gd name="connsiteX2" fmla="*/ 4001019 w 4505107"/>
              <a:gd name="connsiteY2" fmla="*/ 11386 h 7967262"/>
              <a:gd name="connsiteX3" fmla="*/ 4505107 w 4505107"/>
              <a:gd name="connsiteY3" fmla="*/ 396800 h 7967262"/>
              <a:gd name="connsiteX4" fmla="*/ 4505107 w 4505107"/>
              <a:gd name="connsiteY4" fmla="*/ 7588587 h 7967262"/>
              <a:gd name="connsiteX5" fmla="*/ 3761972 w 4505107"/>
              <a:gd name="connsiteY5" fmla="*/ 7941147 h 7967262"/>
              <a:gd name="connsiteX6" fmla="*/ 588130 w 4505107"/>
              <a:gd name="connsiteY6" fmla="*/ 7941147 h 7967262"/>
              <a:gd name="connsiteX7" fmla="*/ 0 w 4505107"/>
              <a:gd name="connsiteY7" fmla="*/ 7605568 h 7967262"/>
              <a:gd name="connsiteX8" fmla="*/ 57872 w 4505107"/>
              <a:gd name="connsiteY8" fmla="*/ 373651 h 7967262"/>
              <a:gd name="connsiteX0" fmla="*/ 57872 w 4505107"/>
              <a:gd name="connsiteY0" fmla="*/ 373651 h 7980869"/>
              <a:gd name="connsiteX1" fmla="*/ 562967 w 4505107"/>
              <a:gd name="connsiteY1" fmla="*/ 906 h 7980869"/>
              <a:gd name="connsiteX2" fmla="*/ 4001019 w 4505107"/>
              <a:gd name="connsiteY2" fmla="*/ 11386 h 7980869"/>
              <a:gd name="connsiteX3" fmla="*/ 4505107 w 4505107"/>
              <a:gd name="connsiteY3" fmla="*/ 396800 h 7980869"/>
              <a:gd name="connsiteX4" fmla="*/ 4505107 w 4505107"/>
              <a:gd name="connsiteY4" fmla="*/ 7588587 h 7980869"/>
              <a:gd name="connsiteX5" fmla="*/ 3761972 w 4505107"/>
              <a:gd name="connsiteY5" fmla="*/ 7941147 h 7980869"/>
              <a:gd name="connsiteX6" fmla="*/ 600711 w 4505107"/>
              <a:gd name="connsiteY6" fmla="*/ 7972589 h 7980869"/>
              <a:gd name="connsiteX7" fmla="*/ 0 w 4505107"/>
              <a:gd name="connsiteY7" fmla="*/ 7605568 h 7980869"/>
              <a:gd name="connsiteX8" fmla="*/ 57872 w 4505107"/>
              <a:gd name="connsiteY8" fmla="*/ 373651 h 7980869"/>
              <a:gd name="connsiteX0" fmla="*/ 57872 w 4505107"/>
              <a:gd name="connsiteY0" fmla="*/ 373651 h 7993550"/>
              <a:gd name="connsiteX1" fmla="*/ 562967 w 4505107"/>
              <a:gd name="connsiteY1" fmla="*/ 906 h 7993550"/>
              <a:gd name="connsiteX2" fmla="*/ 4001019 w 4505107"/>
              <a:gd name="connsiteY2" fmla="*/ 11386 h 7993550"/>
              <a:gd name="connsiteX3" fmla="*/ 4505107 w 4505107"/>
              <a:gd name="connsiteY3" fmla="*/ 396800 h 7993550"/>
              <a:gd name="connsiteX4" fmla="*/ 4505107 w 4505107"/>
              <a:gd name="connsiteY4" fmla="*/ 7588587 h 7993550"/>
              <a:gd name="connsiteX5" fmla="*/ 3787135 w 4505107"/>
              <a:gd name="connsiteY5" fmla="*/ 7962109 h 7993550"/>
              <a:gd name="connsiteX6" fmla="*/ 600711 w 4505107"/>
              <a:gd name="connsiteY6" fmla="*/ 7972589 h 7993550"/>
              <a:gd name="connsiteX7" fmla="*/ 0 w 4505107"/>
              <a:gd name="connsiteY7" fmla="*/ 7605568 h 7993550"/>
              <a:gd name="connsiteX8" fmla="*/ 57872 w 4505107"/>
              <a:gd name="connsiteY8" fmla="*/ 373651 h 7993550"/>
              <a:gd name="connsiteX0" fmla="*/ 57872 w 4546328"/>
              <a:gd name="connsiteY0" fmla="*/ 373651 h 8009030"/>
              <a:gd name="connsiteX1" fmla="*/ 562967 w 4546328"/>
              <a:gd name="connsiteY1" fmla="*/ 906 h 8009030"/>
              <a:gd name="connsiteX2" fmla="*/ 4001019 w 4546328"/>
              <a:gd name="connsiteY2" fmla="*/ 11386 h 8009030"/>
              <a:gd name="connsiteX3" fmla="*/ 4505107 w 4546328"/>
              <a:gd name="connsiteY3" fmla="*/ 396800 h 8009030"/>
              <a:gd name="connsiteX4" fmla="*/ 4505107 w 4546328"/>
              <a:gd name="connsiteY4" fmla="*/ 7588587 h 8009030"/>
              <a:gd name="connsiteX5" fmla="*/ 4089090 w 4546328"/>
              <a:gd name="connsiteY5" fmla="*/ 7983070 h 8009030"/>
              <a:gd name="connsiteX6" fmla="*/ 600711 w 4546328"/>
              <a:gd name="connsiteY6" fmla="*/ 7972589 h 8009030"/>
              <a:gd name="connsiteX7" fmla="*/ 0 w 4546328"/>
              <a:gd name="connsiteY7" fmla="*/ 7605568 h 8009030"/>
              <a:gd name="connsiteX8" fmla="*/ 57872 w 4546328"/>
              <a:gd name="connsiteY8" fmla="*/ 373651 h 8009030"/>
              <a:gd name="connsiteX0" fmla="*/ 57872 w 4505107"/>
              <a:gd name="connsiteY0" fmla="*/ 373651 h 7990747"/>
              <a:gd name="connsiteX1" fmla="*/ 562967 w 4505107"/>
              <a:gd name="connsiteY1" fmla="*/ 906 h 7990747"/>
              <a:gd name="connsiteX2" fmla="*/ 4001019 w 4505107"/>
              <a:gd name="connsiteY2" fmla="*/ 11386 h 7990747"/>
              <a:gd name="connsiteX3" fmla="*/ 4505107 w 4505107"/>
              <a:gd name="connsiteY3" fmla="*/ 396800 h 7990747"/>
              <a:gd name="connsiteX4" fmla="*/ 4505107 w 4505107"/>
              <a:gd name="connsiteY4" fmla="*/ 7588587 h 7990747"/>
              <a:gd name="connsiteX5" fmla="*/ 4089090 w 4505107"/>
              <a:gd name="connsiteY5" fmla="*/ 7983070 h 7990747"/>
              <a:gd name="connsiteX6" fmla="*/ 600711 w 4505107"/>
              <a:gd name="connsiteY6" fmla="*/ 7972589 h 7990747"/>
              <a:gd name="connsiteX7" fmla="*/ 0 w 4505107"/>
              <a:gd name="connsiteY7" fmla="*/ 7605568 h 7990747"/>
              <a:gd name="connsiteX8" fmla="*/ 57872 w 4505107"/>
              <a:gd name="connsiteY8" fmla="*/ 373651 h 7990747"/>
              <a:gd name="connsiteX0" fmla="*/ 57872 w 4544415"/>
              <a:gd name="connsiteY0" fmla="*/ 373651 h 8012290"/>
              <a:gd name="connsiteX1" fmla="*/ 562967 w 4544415"/>
              <a:gd name="connsiteY1" fmla="*/ 906 h 8012290"/>
              <a:gd name="connsiteX2" fmla="*/ 4001019 w 4544415"/>
              <a:gd name="connsiteY2" fmla="*/ 11386 h 8012290"/>
              <a:gd name="connsiteX3" fmla="*/ 4505107 w 4544415"/>
              <a:gd name="connsiteY3" fmla="*/ 396800 h 8012290"/>
              <a:gd name="connsiteX4" fmla="*/ 4505107 w 4544415"/>
              <a:gd name="connsiteY4" fmla="*/ 7588587 h 8012290"/>
              <a:gd name="connsiteX5" fmla="*/ 4089090 w 4544415"/>
              <a:gd name="connsiteY5" fmla="*/ 7983070 h 8012290"/>
              <a:gd name="connsiteX6" fmla="*/ 638455 w 4544415"/>
              <a:gd name="connsiteY6" fmla="*/ 7983070 h 8012290"/>
              <a:gd name="connsiteX7" fmla="*/ 0 w 4544415"/>
              <a:gd name="connsiteY7" fmla="*/ 7605568 h 8012290"/>
              <a:gd name="connsiteX8" fmla="*/ 57872 w 4544415"/>
              <a:gd name="connsiteY8" fmla="*/ 373651 h 8012290"/>
              <a:gd name="connsiteX0" fmla="*/ 57872 w 4505107"/>
              <a:gd name="connsiteY0" fmla="*/ 373651 h 8046262"/>
              <a:gd name="connsiteX1" fmla="*/ 562967 w 4505107"/>
              <a:gd name="connsiteY1" fmla="*/ 906 h 8046262"/>
              <a:gd name="connsiteX2" fmla="*/ 4001019 w 4505107"/>
              <a:gd name="connsiteY2" fmla="*/ 11386 h 8046262"/>
              <a:gd name="connsiteX3" fmla="*/ 4505107 w 4505107"/>
              <a:gd name="connsiteY3" fmla="*/ 396800 h 8046262"/>
              <a:gd name="connsiteX4" fmla="*/ 4505107 w 4505107"/>
              <a:gd name="connsiteY4" fmla="*/ 7588587 h 8046262"/>
              <a:gd name="connsiteX5" fmla="*/ 3799717 w 4505107"/>
              <a:gd name="connsiteY5" fmla="*/ 8024993 h 8046262"/>
              <a:gd name="connsiteX6" fmla="*/ 638455 w 4505107"/>
              <a:gd name="connsiteY6" fmla="*/ 7983070 h 8046262"/>
              <a:gd name="connsiteX7" fmla="*/ 0 w 4505107"/>
              <a:gd name="connsiteY7" fmla="*/ 7605568 h 8046262"/>
              <a:gd name="connsiteX8" fmla="*/ 57872 w 4505107"/>
              <a:gd name="connsiteY8" fmla="*/ 373651 h 8046262"/>
              <a:gd name="connsiteX0" fmla="*/ 57872 w 4505107"/>
              <a:gd name="connsiteY0" fmla="*/ 373651 h 8020281"/>
              <a:gd name="connsiteX1" fmla="*/ 562967 w 4505107"/>
              <a:gd name="connsiteY1" fmla="*/ 906 h 8020281"/>
              <a:gd name="connsiteX2" fmla="*/ 4001019 w 4505107"/>
              <a:gd name="connsiteY2" fmla="*/ 11386 h 8020281"/>
              <a:gd name="connsiteX3" fmla="*/ 4505107 w 4505107"/>
              <a:gd name="connsiteY3" fmla="*/ 396800 h 8020281"/>
              <a:gd name="connsiteX4" fmla="*/ 4505107 w 4505107"/>
              <a:gd name="connsiteY4" fmla="*/ 7588587 h 8020281"/>
              <a:gd name="connsiteX5" fmla="*/ 3850043 w 4505107"/>
              <a:gd name="connsiteY5" fmla="*/ 7993550 h 8020281"/>
              <a:gd name="connsiteX6" fmla="*/ 638455 w 4505107"/>
              <a:gd name="connsiteY6" fmla="*/ 7983070 h 8020281"/>
              <a:gd name="connsiteX7" fmla="*/ 0 w 4505107"/>
              <a:gd name="connsiteY7" fmla="*/ 7605568 h 8020281"/>
              <a:gd name="connsiteX8" fmla="*/ 57872 w 4505107"/>
              <a:gd name="connsiteY8" fmla="*/ 373651 h 8020281"/>
              <a:gd name="connsiteX0" fmla="*/ 57872 w 4505107"/>
              <a:gd name="connsiteY0" fmla="*/ 373651 h 8001969"/>
              <a:gd name="connsiteX1" fmla="*/ 562967 w 4505107"/>
              <a:gd name="connsiteY1" fmla="*/ 906 h 8001969"/>
              <a:gd name="connsiteX2" fmla="*/ 4001019 w 4505107"/>
              <a:gd name="connsiteY2" fmla="*/ 11386 h 8001969"/>
              <a:gd name="connsiteX3" fmla="*/ 4505107 w 4505107"/>
              <a:gd name="connsiteY3" fmla="*/ 396800 h 8001969"/>
              <a:gd name="connsiteX4" fmla="*/ 4505107 w 4505107"/>
              <a:gd name="connsiteY4" fmla="*/ 7588587 h 8001969"/>
              <a:gd name="connsiteX5" fmla="*/ 3850043 w 4505107"/>
              <a:gd name="connsiteY5" fmla="*/ 7993550 h 8001969"/>
              <a:gd name="connsiteX6" fmla="*/ 638455 w 4505107"/>
              <a:gd name="connsiteY6" fmla="*/ 7983070 h 8001969"/>
              <a:gd name="connsiteX7" fmla="*/ 0 w 4505107"/>
              <a:gd name="connsiteY7" fmla="*/ 7605568 h 8001969"/>
              <a:gd name="connsiteX8" fmla="*/ 57872 w 4505107"/>
              <a:gd name="connsiteY8" fmla="*/ 373651 h 8001969"/>
              <a:gd name="connsiteX0" fmla="*/ 57872 w 4505974"/>
              <a:gd name="connsiteY0" fmla="*/ 373651 h 8006484"/>
              <a:gd name="connsiteX1" fmla="*/ 562967 w 4505974"/>
              <a:gd name="connsiteY1" fmla="*/ 906 h 8006484"/>
              <a:gd name="connsiteX2" fmla="*/ 4001019 w 4505974"/>
              <a:gd name="connsiteY2" fmla="*/ 11386 h 8006484"/>
              <a:gd name="connsiteX3" fmla="*/ 4505107 w 4505974"/>
              <a:gd name="connsiteY3" fmla="*/ 396800 h 8006484"/>
              <a:gd name="connsiteX4" fmla="*/ 4505107 w 4505974"/>
              <a:gd name="connsiteY4" fmla="*/ 7588587 h 8006484"/>
              <a:gd name="connsiteX5" fmla="*/ 3850043 w 4505974"/>
              <a:gd name="connsiteY5" fmla="*/ 7993550 h 8006484"/>
              <a:gd name="connsiteX6" fmla="*/ 638455 w 4505974"/>
              <a:gd name="connsiteY6" fmla="*/ 7983070 h 8006484"/>
              <a:gd name="connsiteX7" fmla="*/ 0 w 4505974"/>
              <a:gd name="connsiteY7" fmla="*/ 7605568 h 8006484"/>
              <a:gd name="connsiteX8" fmla="*/ 57872 w 4505974"/>
              <a:gd name="connsiteY8" fmla="*/ 373651 h 8006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5974" h="8006484">
                <a:moveTo>
                  <a:pt x="57872" y="373651"/>
                </a:moveTo>
                <a:cubicBezTo>
                  <a:pt x="57872" y="-36771"/>
                  <a:pt x="152545" y="906"/>
                  <a:pt x="562967" y="906"/>
                </a:cubicBezTo>
                <a:lnTo>
                  <a:pt x="4001019" y="11386"/>
                </a:lnTo>
                <a:cubicBezTo>
                  <a:pt x="4411441" y="11386"/>
                  <a:pt x="4505107" y="-13622"/>
                  <a:pt x="4505107" y="396800"/>
                </a:cubicBezTo>
                <a:lnTo>
                  <a:pt x="4505107" y="7588587"/>
                </a:lnTo>
                <a:cubicBezTo>
                  <a:pt x="4505107" y="7999009"/>
                  <a:pt x="4557393" y="7959245"/>
                  <a:pt x="3850043" y="7993550"/>
                </a:cubicBezTo>
                <a:cubicBezTo>
                  <a:pt x="3142693" y="8027855"/>
                  <a:pt x="1629301" y="7983070"/>
                  <a:pt x="638455" y="7983070"/>
                </a:cubicBezTo>
                <a:cubicBezTo>
                  <a:pt x="228033" y="7983070"/>
                  <a:pt x="0" y="8015990"/>
                  <a:pt x="0" y="7605568"/>
                </a:cubicBezTo>
                <a:cubicBezTo>
                  <a:pt x="0" y="5454244"/>
                  <a:pt x="57872" y="2524975"/>
                  <a:pt x="57872" y="373651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4931502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amsung Note 9 mockup">
    <p:bg>
      <p:bgPr>
        <a:solidFill>
          <a:srgbClr val="BF24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="" xmlns:a16="http://schemas.microsoft.com/office/drawing/2014/main" id="{3AB80896-CBA4-6E42-ABC0-634AD09B3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283" y="728307"/>
            <a:ext cx="8577917" cy="144756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hr-HR" noProof="0" dirty="0"/>
          </a:p>
        </p:txBody>
      </p:sp>
      <p:sp>
        <p:nvSpPr>
          <p:cNvPr id="50" name="Text Placeholder 27">
            <a:extLst>
              <a:ext uri="{FF2B5EF4-FFF2-40B4-BE49-F238E27FC236}">
                <a16:creationId xmlns="" xmlns:a16="http://schemas.microsoft.com/office/drawing/2014/main" id="{D3947645-F12A-8949-88BC-035A14B19F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910331" y="5063473"/>
            <a:ext cx="4186893" cy="40243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0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9AE1C1B-3C7E-1C4F-A43D-2F06832628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96611" y="426758"/>
            <a:ext cx="7889284" cy="12034500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="" xmlns:a16="http://schemas.microsoft.com/office/drawing/2014/main" id="{1485BBD0-B7EE-1047-A993-3939E673E52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042249" y="1339551"/>
            <a:ext cx="5116995" cy="10914512"/>
          </a:xfrm>
          <a:custGeom>
            <a:avLst/>
            <a:gdLst>
              <a:gd name="connsiteX0" fmla="*/ 0 w 4458809"/>
              <a:gd name="connsiteY0" fmla="*/ 743135 h 7940241"/>
              <a:gd name="connsiteX1" fmla="*/ 743135 w 4458809"/>
              <a:gd name="connsiteY1" fmla="*/ 0 h 7940241"/>
              <a:gd name="connsiteX2" fmla="*/ 3715674 w 4458809"/>
              <a:gd name="connsiteY2" fmla="*/ 0 h 7940241"/>
              <a:gd name="connsiteX3" fmla="*/ 4458809 w 4458809"/>
              <a:gd name="connsiteY3" fmla="*/ 743135 h 7940241"/>
              <a:gd name="connsiteX4" fmla="*/ 4458809 w 4458809"/>
              <a:gd name="connsiteY4" fmla="*/ 7197106 h 7940241"/>
              <a:gd name="connsiteX5" fmla="*/ 3715674 w 4458809"/>
              <a:gd name="connsiteY5" fmla="*/ 7940241 h 7940241"/>
              <a:gd name="connsiteX6" fmla="*/ 743135 w 4458809"/>
              <a:gd name="connsiteY6" fmla="*/ 7940241 h 7940241"/>
              <a:gd name="connsiteX7" fmla="*/ 0 w 4458809"/>
              <a:gd name="connsiteY7" fmla="*/ 7197106 h 7940241"/>
              <a:gd name="connsiteX8" fmla="*/ 0 w 4458809"/>
              <a:gd name="connsiteY8" fmla="*/ 743135 h 7940241"/>
              <a:gd name="connsiteX0" fmla="*/ 11574 w 4458809"/>
              <a:gd name="connsiteY0" fmla="*/ 373651 h 7941147"/>
              <a:gd name="connsiteX1" fmla="*/ 743135 w 4458809"/>
              <a:gd name="connsiteY1" fmla="*/ 906 h 7941147"/>
              <a:gd name="connsiteX2" fmla="*/ 3715674 w 4458809"/>
              <a:gd name="connsiteY2" fmla="*/ 906 h 7941147"/>
              <a:gd name="connsiteX3" fmla="*/ 4458809 w 4458809"/>
              <a:gd name="connsiteY3" fmla="*/ 744041 h 7941147"/>
              <a:gd name="connsiteX4" fmla="*/ 4458809 w 4458809"/>
              <a:gd name="connsiteY4" fmla="*/ 7198012 h 7941147"/>
              <a:gd name="connsiteX5" fmla="*/ 3715674 w 4458809"/>
              <a:gd name="connsiteY5" fmla="*/ 7941147 h 7941147"/>
              <a:gd name="connsiteX6" fmla="*/ 743135 w 4458809"/>
              <a:gd name="connsiteY6" fmla="*/ 7941147 h 7941147"/>
              <a:gd name="connsiteX7" fmla="*/ 0 w 4458809"/>
              <a:gd name="connsiteY7" fmla="*/ 7198012 h 7941147"/>
              <a:gd name="connsiteX8" fmla="*/ 11574 w 4458809"/>
              <a:gd name="connsiteY8" fmla="*/ 373651 h 7941147"/>
              <a:gd name="connsiteX0" fmla="*/ 11574 w 4458809"/>
              <a:gd name="connsiteY0" fmla="*/ 373651 h 7941147"/>
              <a:gd name="connsiteX1" fmla="*/ 743135 w 4458809"/>
              <a:gd name="connsiteY1" fmla="*/ 906 h 7941147"/>
              <a:gd name="connsiteX2" fmla="*/ 3715674 w 4458809"/>
              <a:gd name="connsiteY2" fmla="*/ 906 h 7941147"/>
              <a:gd name="connsiteX3" fmla="*/ 4458809 w 4458809"/>
              <a:gd name="connsiteY3" fmla="*/ 396800 h 7941147"/>
              <a:gd name="connsiteX4" fmla="*/ 4458809 w 4458809"/>
              <a:gd name="connsiteY4" fmla="*/ 7198012 h 7941147"/>
              <a:gd name="connsiteX5" fmla="*/ 3715674 w 4458809"/>
              <a:gd name="connsiteY5" fmla="*/ 7941147 h 7941147"/>
              <a:gd name="connsiteX6" fmla="*/ 743135 w 4458809"/>
              <a:gd name="connsiteY6" fmla="*/ 7941147 h 7941147"/>
              <a:gd name="connsiteX7" fmla="*/ 0 w 4458809"/>
              <a:gd name="connsiteY7" fmla="*/ 7198012 h 7941147"/>
              <a:gd name="connsiteX8" fmla="*/ 11574 w 4458809"/>
              <a:gd name="connsiteY8" fmla="*/ 373651 h 7941147"/>
              <a:gd name="connsiteX0" fmla="*/ 57872 w 4505107"/>
              <a:gd name="connsiteY0" fmla="*/ 373651 h 7946492"/>
              <a:gd name="connsiteX1" fmla="*/ 789433 w 4505107"/>
              <a:gd name="connsiteY1" fmla="*/ 906 h 7946492"/>
              <a:gd name="connsiteX2" fmla="*/ 3761972 w 4505107"/>
              <a:gd name="connsiteY2" fmla="*/ 906 h 7946492"/>
              <a:gd name="connsiteX3" fmla="*/ 4505107 w 4505107"/>
              <a:gd name="connsiteY3" fmla="*/ 396800 h 7946492"/>
              <a:gd name="connsiteX4" fmla="*/ 4505107 w 4505107"/>
              <a:gd name="connsiteY4" fmla="*/ 7198012 h 7946492"/>
              <a:gd name="connsiteX5" fmla="*/ 3761972 w 4505107"/>
              <a:gd name="connsiteY5" fmla="*/ 7941147 h 7946492"/>
              <a:gd name="connsiteX6" fmla="*/ 789433 w 4505107"/>
              <a:gd name="connsiteY6" fmla="*/ 7941147 h 7946492"/>
              <a:gd name="connsiteX7" fmla="*/ 0 w 4505107"/>
              <a:gd name="connsiteY7" fmla="*/ 7605568 h 7946492"/>
              <a:gd name="connsiteX8" fmla="*/ 57872 w 4505107"/>
              <a:gd name="connsiteY8" fmla="*/ 373651 h 7946492"/>
              <a:gd name="connsiteX0" fmla="*/ 57872 w 4505107"/>
              <a:gd name="connsiteY0" fmla="*/ 373651 h 7946492"/>
              <a:gd name="connsiteX1" fmla="*/ 789433 w 4505107"/>
              <a:gd name="connsiteY1" fmla="*/ 906 h 7946492"/>
              <a:gd name="connsiteX2" fmla="*/ 3761972 w 4505107"/>
              <a:gd name="connsiteY2" fmla="*/ 906 h 7946492"/>
              <a:gd name="connsiteX3" fmla="*/ 4505107 w 4505107"/>
              <a:gd name="connsiteY3" fmla="*/ 396800 h 7946492"/>
              <a:gd name="connsiteX4" fmla="*/ 4505107 w 4505107"/>
              <a:gd name="connsiteY4" fmla="*/ 7588587 h 7946492"/>
              <a:gd name="connsiteX5" fmla="*/ 3761972 w 4505107"/>
              <a:gd name="connsiteY5" fmla="*/ 7941147 h 7946492"/>
              <a:gd name="connsiteX6" fmla="*/ 789433 w 4505107"/>
              <a:gd name="connsiteY6" fmla="*/ 7941147 h 7946492"/>
              <a:gd name="connsiteX7" fmla="*/ 0 w 4505107"/>
              <a:gd name="connsiteY7" fmla="*/ 7605568 h 7946492"/>
              <a:gd name="connsiteX8" fmla="*/ 57872 w 4505107"/>
              <a:gd name="connsiteY8" fmla="*/ 373651 h 7946492"/>
              <a:gd name="connsiteX0" fmla="*/ 57872 w 4505107"/>
              <a:gd name="connsiteY0" fmla="*/ 373651 h 7946492"/>
              <a:gd name="connsiteX1" fmla="*/ 562967 w 4505107"/>
              <a:gd name="connsiteY1" fmla="*/ 906 h 7946492"/>
              <a:gd name="connsiteX2" fmla="*/ 3761972 w 4505107"/>
              <a:gd name="connsiteY2" fmla="*/ 906 h 7946492"/>
              <a:gd name="connsiteX3" fmla="*/ 4505107 w 4505107"/>
              <a:gd name="connsiteY3" fmla="*/ 396800 h 7946492"/>
              <a:gd name="connsiteX4" fmla="*/ 4505107 w 4505107"/>
              <a:gd name="connsiteY4" fmla="*/ 7588587 h 7946492"/>
              <a:gd name="connsiteX5" fmla="*/ 3761972 w 4505107"/>
              <a:gd name="connsiteY5" fmla="*/ 7941147 h 7946492"/>
              <a:gd name="connsiteX6" fmla="*/ 789433 w 4505107"/>
              <a:gd name="connsiteY6" fmla="*/ 7941147 h 7946492"/>
              <a:gd name="connsiteX7" fmla="*/ 0 w 4505107"/>
              <a:gd name="connsiteY7" fmla="*/ 7605568 h 7946492"/>
              <a:gd name="connsiteX8" fmla="*/ 57872 w 4505107"/>
              <a:gd name="connsiteY8" fmla="*/ 373651 h 7946492"/>
              <a:gd name="connsiteX0" fmla="*/ 57872 w 4505107"/>
              <a:gd name="connsiteY0" fmla="*/ 373651 h 7946492"/>
              <a:gd name="connsiteX1" fmla="*/ 562967 w 4505107"/>
              <a:gd name="connsiteY1" fmla="*/ 906 h 7946492"/>
              <a:gd name="connsiteX2" fmla="*/ 4001019 w 4505107"/>
              <a:gd name="connsiteY2" fmla="*/ 11386 h 7946492"/>
              <a:gd name="connsiteX3" fmla="*/ 4505107 w 4505107"/>
              <a:gd name="connsiteY3" fmla="*/ 396800 h 7946492"/>
              <a:gd name="connsiteX4" fmla="*/ 4505107 w 4505107"/>
              <a:gd name="connsiteY4" fmla="*/ 7588587 h 7946492"/>
              <a:gd name="connsiteX5" fmla="*/ 3761972 w 4505107"/>
              <a:gd name="connsiteY5" fmla="*/ 7941147 h 7946492"/>
              <a:gd name="connsiteX6" fmla="*/ 789433 w 4505107"/>
              <a:gd name="connsiteY6" fmla="*/ 7941147 h 7946492"/>
              <a:gd name="connsiteX7" fmla="*/ 0 w 4505107"/>
              <a:gd name="connsiteY7" fmla="*/ 7605568 h 7946492"/>
              <a:gd name="connsiteX8" fmla="*/ 57872 w 4505107"/>
              <a:gd name="connsiteY8" fmla="*/ 373651 h 7946492"/>
              <a:gd name="connsiteX0" fmla="*/ 57872 w 4505107"/>
              <a:gd name="connsiteY0" fmla="*/ 373651 h 7948231"/>
              <a:gd name="connsiteX1" fmla="*/ 562967 w 4505107"/>
              <a:gd name="connsiteY1" fmla="*/ 906 h 7948231"/>
              <a:gd name="connsiteX2" fmla="*/ 4001019 w 4505107"/>
              <a:gd name="connsiteY2" fmla="*/ 11386 h 7948231"/>
              <a:gd name="connsiteX3" fmla="*/ 4505107 w 4505107"/>
              <a:gd name="connsiteY3" fmla="*/ 396800 h 7948231"/>
              <a:gd name="connsiteX4" fmla="*/ 4505107 w 4505107"/>
              <a:gd name="connsiteY4" fmla="*/ 7588587 h 7948231"/>
              <a:gd name="connsiteX5" fmla="*/ 3761972 w 4505107"/>
              <a:gd name="connsiteY5" fmla="*/ 7941147 h 7948231"/>
              <a:gd name="connsiteX6" fmla="*/ 789433 w 4505107"/>
              <a:gd name="connsiteY6" fmla="*/ 7941147 h 7948231"/>
              <a:gd name="connsiteX7" fmla="*/ 0 w 4505107"/>
              <a:gd name="connsiteY7" fmla="*/ 7605568 h 7948231"/>
              <a:gd name="connsiteX8" fmla="*/ 57872 w 4505107"/>
              <a:gd name="connsiteY8" fmla="*/ 373651 h 7948231"/>
              <a:gd name="connsiteX0" fmla="*/ 57872 w 4505107"/>
              <a:gd name="connsiteY0" fmla="*/ 373651 h 7967262"/>
              <a:gd name="connsiteX1" fmla="*/ 562967 w 4505107"/>
              <a:gd name="connsiteY1" fmla="*/ 906 h 7967262"/>
              <a:gd name="connsiteX2" fmla="*/ 4001019 w 4505107"/>
              <a:gd name="connsiteY2" fmla="*/ 11386 h 7967262"/>
              <a:gd name="connsiteX3" fmla="*/ 4505107 w 4505107"/>
              <a:gd name="connsiteY3" fmla="*/ 396800 h 7967262"/>
              <a:gd name="connsiteX4" fmla="*/ 4505107 w 4505107"/>
              <a:gd name="connsiteY4" fmla="*/ 7588587 h 7967262"/>
              <a:gd name="connsiteX5" fmla="*/ 3761972 w 4505107"/>
              <a:gd name="connsiteY5" fmla="*/ 7941147 h 7967262"/>
              <a:gd name="connsiteX6" fmla="*/ 588130 w 4505107"/>
              <a:gd name="connsiteY6" fmla="*/ 7941147 h 7967262"/>
              <a:gd name="connsiteX7" fmla="*/ 0 w 4505107"/>
              <a:gd name="connsiteY7" fmla="*/ 7605568 h 7967262"/>
              <a:gd name="connsiteX8" fmla="*/ 57872 w 4505107"/>
              <a:gd name="connsiteY8" fmla="*/ 373651 h 7967262"/>
              <a:gd name="connsiteX0" fmla="*/ 57872 w 4505107"/>
              <a:gd name="connsiteY0" fmla="*/ 373651 h 7980869"/>
              <a:gd name="connsiteX1" fmla="*/ 562967 w 4505107"/>
              <a:gd name="connsiteY1" fmla="*/ 906 h 7980869"/>
              <a:gd name="connsiteX2" fmla="*/ 4001019 w 4505107"/>
              <a:gd name="connsiteY2" fmla="*/ 11386 h 7980869"/>
              <a:gd name="connsiteX3" fmla="*/ 4505107 w 4505107"/>
              <a:gd name="connsiteY3" fmla="*/ 396800 h 7980869"/>
              <a:gd name="connsiteX4" fmla="*/ 4505107 w 4505107"/>
              <a:gd name="connsiteY4" fmla="*/ 7588587 h 7980869"/>
              <a:gd name="connsiteX5" fmla="*/ 3761972 w 4505107"/>
              <a:gd name="connsiteY5" fmla="*/ 7941147 h 7980869"/>
              <a:gd name="connsiteX6" fmla="*/ 600711 w 4505107"/>
              <a:gd name="connsiteY6" fmla="*/ 7972589 h 7980869"/>
              <a:gd name="connsiteX7" fmla="*/ 0 w 4505107"/>
              <a:gd name="connsiteY7" fmla="*/ 7605568 h 7980869"/>
              <a:gd name="connsiteX8" fmla="*/ 57872 w 4505107"/>
              <a:gd name="connsiteY8" fmla="*/ 373651 h 7980869"/>
              <a:gd name="connsiteX0" fmla="*/ 57872 w 4505107"/>
              <a:gd name="connsiteY0" fmla="*/ 373651 h 7993550"/>
              <a:gd name="connsiteX1" fmla="*/ 562967 w 4505107"/>
              <a:gd name="connsiteY1" fmla="*/ 906 h 7993550"/>
              <a:gd name="connsiteX2" fmla="*/ 4001019 w 4505107"/>
              <a:gd name="connsiteY2" fmla="*/ 11386 h 7993550"/>
              <a:gd name="connsiteX3" fmla="*/ 4505107 w 4505107"/>
              <a:gd name="connsiteY3" fmla="*/ 396800 h 7993550"/>
              <a:gd name="connsiteX4" fmla="*/ 4505107 w 4505107"/>
              <a:gd name="connsiteY4" fmla="*/ 7588587 h 7993550"/>
              <a:gd name="connsiteX5" fmla="*/ 3787135 w 4505107"/>
              <a:gd name="connsiteY5" fmla="*/ 7962109 h 7993550"/>
              <a:gd name="connsiteX6" fmla="*/ 600711 w 4505107"/>
              <a:gd name="connsiteY6" fmla="*/ 7972589 h 7993550"/>
              <a:gd name="connsiteX7" fmla="*/ 0 w 4505107"/>
              <a:gd name="connsiteY7" fmla="*/ 7605568 h 7993550"/>
              <a:gd name="connsiteX8" fmla="*/ 57872 w 4505107"/>
              <a:gd name="connsiteY8" fmla="*/ 373651 h 7993550"/>
              <a:gd name="connsiteX0" fmla="*/ 57872 w 4546328"/>
              <a:gd name="connsiteY0" fmla="*/ 373651 h 8009030"/>
              <a:gd name="connsiteX1" fmla="*/ 562967 w 4546328"/>
              <a:gd name="connsiteY1" fmla="*/ 906 h 8009030"/>
              <a:gd name="connsiteX2" fmla="*/ 4001019 w 4546328"/>
              <a:gd name="connsiteY2" fmla="*/ 11386 h 8009030"/>
              <a:gd name="connsiteX3" fmla="*/ 4505107 w 4546328"/>
              <a:gd name="connsiteY3" fmla="*/ 396800 h 8009030"/>
              <a:gd name="connsiteX4" fmla="*/ 4505107 w 4546328"/>
              <a:gd name="connsiteY4" fmla="*/ 7588587 h 8009030"/>
              <a:gd name="connsiteX5" fmla="*/ 4089090 w 4546328"/>
              <a:gd name="connsiteY5" fmla="*/ 7983070 h 8009030"/>
              <a:gd name="connsiteX6" fmla="*/ 600711 w 4546328"/>
              <a:gd name="connsiteY6" fmla="*/ 7972589 h 8009030"/>
              <a:gd name="connsiteX7" fmla="*/ 0 w 4546328"/>
              <a:gd name="connsiteY7" fmla="*/ 7605568 h 8009030"/>
              <a:gd name="connsiteX8" fmla="*/ 57872 w 4546328"/>
              <a:gd name="connsiteY8" fmla="*/ 373651 h 8009030"/>
              <a:gd name="connsiteX0" fmla="*/ 57872 w 4505107"/>
              <a:gd name="connsiteY0" fmla="*/ 373651 h 7990747"/>
              <a:gd name="connsiteX1" fmla="*/ 562967 w 4505107"/>
              <a:gd name="connsiteY1" fmla="*/ 906 h 7990747"/>
              <a:gd name="connsiteX2" fmla="*/ 4001019 w 4505107"/>
              <a:gd name="connsiteY2" fmla="*/ 11386 h 7990747"/>
              <a:gd name="connsiteX3" fmla="*/ 4505107 w 4505107"/>
              <a:gd name="connsiteY3" fmla="*/ 396800 h 7990747"/>
              <a:gd name="connsiteX4" fmla="*/ 4505107 w 4505107"/>
              <a:gd name="connsiteY4" fmla="*/ 7588587 h 7990747"/>
              <a:gd name="connsiteX5" fmla="*/ 4089090 w 4505107"/>
              <a:gd name="connsiteY5" fmla="*/ 7983070 h 7990747"/>
              <a:gd name="connsiteX6" fmla="*/ 600711 w 4505107"/>
              <a:gd name="connsiteY6" fmla="*/ 7972589 h 7990747"/>
              <a:gd name="connsiteX7" fmla="*/ 0 w 4505107"/>
              <a:gd name="connsiteY7" fmla="*/ 7605568 h 7990747"/>
              <a:gd name="connsiteX8" fmla="*/ 57872 w 4505107"/>
              <a:gd name="connsiteY8" fmla="*/ 373651 h 7990747"/>
              <a:gd name="connsiteX0" fmla="*/ 57872 w 4544415"/>
              <a:gd name="connsiteY0" fmla="*/ 373651 h 8012290"/>
              <a:gd name="connsiteX1" fmla="*/ 562967 w 4544415"/>
              <a:gd name="connsiteY1" fmla="*/ 906 h 8012290"/>
              <a:gd name="connsiteX2" fmla="*/ 4001019 w 4544415"/>
              <a:gd name="connsiteY2" fmla="*/ 11386 h 8012290"/>
              <a:gd name="connsiteX3" fmla="*/ 4505107 w 4544415"/>
              <a:gd name="connsiteY3" fmla="*/ 396800 h 8012290"/>
              <a:gd name="connsiteX4" fmla="*/ 4505107 w 4544415"/>
              <a:gd name="connsiteY4" fmla="*/ 7588587 h 8012290"/>
              <a:gd name="connsiteX5" fmla="*/ 4089090 w 4544415"/>
              <a:gd name="connsiteY5" fmla="*/ 7983070 h 8012290"/>
              <a:gd name="connsiteX6" fmla="*/ 638455 w 4544415"/>
              <a:gd name="connsiteY6" fmla="*/ 7983070 h 8012290"/>
              <a:gd name="connsiteX7" fmla="*/ 0 w 4544415"/>
              <a:gd name="connsiteY7" fmla="*/ 7605568 h 8012290"/>
              <a:gd name="connsiteX8" fmla="*/ 57872 w 4544415"/>
              <a:gd name="connsiteY8" fmla="*/ 373651 h 8012290"/>
              <a:gd name="connsiteX0" fmla="*/ 57872 w 4505107"/>
              <a:gd name="connsiteY0" fmla="*/ 373651 h 8046262"/>
              <a:gd name="connsiteX1" fmla="*/ 562967 w 4505107"/>
              <a:gd name="connsiteY1" fmla="*/ 906 h 8046262"/>
              <a:gd name="connsiteX2" fmla="*/ 4001019 w 4505107"/>
              <a:gd name="connsiteY2" fmla="*/ 11386 h 8046262"/>
              <a:gd name="connsiteX3" fmla="*/ 4505107 w 4505107"/>
              <a:gd name="connsiteY3" fmla="*/ 396800 h 8046262"/>
              <a:gd name="connsiteX4" fmla="*/ 4505107 w 4505107"/>
              <a:gd name="connsiteY4" fmla="*/ 7588587 h 8046262"/>
              <a:gd name="connsiteX5" fmla="*/ 3799717 w 4505107"/>
              <a:gd name="connsiteY5" fmla="*/ 8024993 h 8046262"/>
              <a:gd name="connsiteX6" fmla="*/ 638455 w 4505107"/>
              <a:gd name="connsiteY6" fmla="*/ 7983070 h 8046262"/>
              <a:gd name="connsiteX7" fmla="*/ 0 w 4505107"/>
              <a:gd name="connsiteY7" fmla="*/ 7605568 h 8046262"/>
              <a:gd name="connsiteX8" fmla="*/ 57872 w 4505107"/>
              <a:gd name="connsiteY8" fmla="*/ 373651 h 8046262"/>
              <a:gd name="connsiteX0" fmla="*/ 57872 w 4505107"/>
              <a:gd name="connsiteY0" fmla="*/ 373651 h 8020281"/>
              <a:gd name="connsiteX1" fmla="*/ 562967 w 4505107"/>
              <a:gd name="connsiteY1" fmla="*/ 906 h 8020281"/>
              <a:gd name="connsiteX2" fmla="*/ 4001019 w 4505107"/>
              <a:gd name="connsiteY2" fmla="*/ 11386 h 8020281"/>
              <a:gd name="connsiteX3" fmla="*/ 4505107 w 4505107"/>
              <a:gd name="connsiteY3" fmla="*/ 396800 h 8020281"/>
              <a:gd name="connsiteX4" fmla="*/ 4505107 w 4505107"/>
              <a:gd name="connsiteY4" fmla="*/ 7588587 h 8020281"/>
              <a:gd name="connsiteX5" fmla="*/ 3850043 w 4505107"/>
              <a:gd name="connsiteY5" fmla="*/ 7993550 h 8020281"/>
              <a:gd name="connsiteX6" fmla="*/ 638455 w 4505107"/>
              <a:gd name="connsiteY6" fmla="*/ 7983070 h 8020281"/>
              <a:gd name="connsiteX7" fmla="*/ 0 w 4505107"/>
              <a:gd name="connsiteY7" fmla="*/ 7605568 h 8020281"/>
              <a:gd name="connsiteX8" fmla="*/ 57872 w 4505107"/>
              <a:gd name="connsiteY8" fmla="*/ 373651 h 8020281"/>
              <a:gd name="connsiteX0" fmla="*/ 57872 w 4505107"/>
              <a:gd name="connsiteY0" fmla="*/ 373651 h 8001969"/>
              <a:gd name="connsiteX1" fmla="*/ 562967 w 4505107"/>
              <a:gd name="connsiteY1" fmla="*/ 906 h 8001969"/>
              <a:gd name="connsiteX2" fmla="*/ 4001019 w 4505107"/>
              <a:gd name="connsiteY2" fmla="*/ 11386 h 8001969"/>
              <a:gd name="connsiteX3" fmla="*/ 4505107 w 4505107"/>
              <a:gd name="connsiteY3" fmla="*/ 396800 h 8001969"/>
              <a:gd name="connsiteX4" fmla="*/ 4505107 w 4505107"/>
              <a:gd name="connsiteY4" fmla="*/ 7588587 h 8001969"/>
              <a:gd name="connsiteX5" fmla="*/ 3850043 w 4505107"/>
              <a:gd name="connsiteY5" fmla="*/ 7993550 h 8001969"/>
              <a:gd name="connsiteX6" fmla="*/ 638455 w 4505107"/>
              <a:gd name="connsiteY6" fmla="*/ 7983070 h 8001969"/>
              <a:gd name="connsiteX7" fmla="*/ 0 w 4505107"/>
              <a:gd name="connsiteY7" fmla="*/ 7605568 h 8001969"/>
              <a:gd name="connsiteX8" fmla="*/ 57872 w 4505107"/>
              <a:gd name="connsiteY8" fmla="*/ 373651 h 8001969"/>
              <a:gd name="connsiteX0" fmla="*/ 57872 w 4505974"/>
              <a:gd name="connsiteY0" fmla="*/ 373651 h 8006484"/>
              <a:gd name="connsiteX1" fmla="*/ 562967 w 4505974"/>
              <a:gd name="connsiteY1" fmla="*/ 906 h 8006484"/>
              <a:gd name="connsiteX2" fmla="*/ 4001019 w 4505974"/>
              <a:gd name="connsiteY2" fmla="*/ 11386 h 8006484"/>
              <a:gd name="connsiteX3" fmla="*/ 4505107 w 4505974"/>
              <a:gd name="connsiteY3" fmla="*/ 396800 h 8006484"/>
              <a:gd name="connsiteX4" fmla="*/ 4505107 w 4505974"/>
              <a:gd name="connsiteY4" fmla="*/ 7588587 h 8006484"/>
              <a:gd name="connsiteX5" fmla="*/ 3850043 w 4505974"/>
              <a:gd name="connsiteY5" fmla="*/ 7993550 h 8006484"/>
              <a:gd name="connsiteX6" fmla="*/ 638455 w 4505974"/>
              <a:gd name="connsiteY6" fmla="*/ 7983070 h 8006484"/>
              <a:gd name="connsiteX7" fmla="*/ 0 w 4505974"/>
              <a:gd name="connsiteY7" fmla="*/ 7605568 h 8006484"/>
              <a:gd name="connsiteX8" fmla="*/ 57872 w 4505974"/>
              <a:gd name="connsiteY8" fmla="*/ 373651 h 8006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5974" h="8006484">
                <a:moveTo>
                  <a:pt x="57872" y="373651"/>
                </a:moveTo>
                <a:cubicBezTo>
                  <a:pt x="57872" y="-36771"/>
                  <a:pt x="152545" y="906"/>
                  <a:pt x="562967" y="906"/>
                </a:cubicBezTo>
                <a:lnTo>
                  <a:pt x="4001019" y="11386"/>
                </a:lnTo>
                <a:cubicBezTo>
                  <a:pt x="4411441" y="11386"/>
                  <a:pt x="4505107" y="-13622"/>
                  <a:pt x="4505107" y="396800"/>
                </a:cubicBezTo>
                <a:lnTo>
                  <a:pt x="4505107" y="7588587"/>
                </a:lnTo>
                <a:cubicBezTo>
                  <a:pt x="4505107" y="7999009"/>
                  <a:pt x="4557393" y="7959245"/>
                  <a:pt x="3850043" y="7993550"/>
                </a:cubicBezTo>
                <a:cubicBezTo>
                  <a:pt x="3142693" y="8027855"/>
                  <a:pt x="1629301" y="7983070"/>
                  <a:pt x="638455" y="7983070"/>
                </a:cubicBezTo>
                <a:cubicBezTo>
                  <a:pt x="228033" y="7983070"/>
                  <a:pt x="0" y="8015990"/>
                  <a:pt x="0" y="7605568"/>
                </a:cubicBezTo>
                <a:cubicBezTo>
                  <a:pt x="0" y="5454244"/>
                  <a:pt x="57872" y="2524975"/>
                  <a:pt x="57872" y="373651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="" xmlns:a16="http://schemas.microsoft.com/office/drawing/2014/main" id="{F8258DB2-D736-6C41-8A60-1A0E4A306F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="" xmlns:a16="http://schemas.microsoft.com/office/drawing/2014/main" id="{24D8BECB-FDD5-F242-A609-9A38D06FA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712044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S Surface Studio desk at n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="" xmlns:a16="http://schemas.microsoft.com/office/drawing/2014/main" id="{0A5B7BCA-9CA4-C44D-80F1-9B6FDFFD0E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1977542"/>
            <a:ext cx="24120475" cy="1853494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="" xmlns:a16="http://schemas.microsoft.com/office/drawing/2014/main" id="{3AB80896-CBA4-6E42-ABC0-634AD09B3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283" y="728307"/>
            <a:ext cx="15410516" cy="144756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44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hr-HR" noProof="0" dirty="0"/>
          </a:p>
        </p:txBody>
      </p:sp>
      <p:sp>
        <p:nvSpPr>
          <p:cNvPr id="50" name="Text Placeholder 27">
            <a:extLst>
              <a:ext uri="{FF2B5EF4-FFF2-40B4-BE49-F238E27FC236}">
                <a16:creationId xmlns="" xmlns:a16="http://schemas.microsoft.com/office/drawing/2014/main" id="{D3947645-F12A-8949-88BC-035A14B19F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912862" y="2587543"/>
            <a:ext cx="5259958" cy="33560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0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="" xmlns:a16="http://schemas.microsoft.com/office/drawing/2014/main" id="{F0D87197-1B85-D145-99ED-AB8FB004C07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57292" y="2728220"/>
            <a:ext cx="10011507" cy="5756236"/>
          </a:xfrm>
          <a:custGeom>
            <a:avLst/>
            <a:gdLst>
              <a:gd name="connsiteX0" fmla="*/ 0 w 11496871"/>
              <a:gd name="connsiteY0" fmla="*/ 0 h 7690144"/>
              <a:gd name="connsiteX1" fmla="*/ 11496871 w 11496871"/>
              <a:gd name="connsiteY1" fmla="*/ 0 h 7690144"/>
              <a:gd name="connsiteX2" fmla="*/ 11496871 w 11496871"/>
              <a:gd name="connsiteY2" fmla="*/ 7690144 h 7690144"/>
              <a:gd name="connsiteX3" fmla="*/ 0 w 11496871"/>
              <a:gd name="connsiteY3" fmla="*/ 7690144 h 7690144"/>
              <a:gd name="connsiteX4" fmla="*/ 0 w 11496871"/>
              <a:gd name="connsiteY4" fmla="*/ 0 h 7690144"/>
              <a:gd name="connsiteX0" fmla="*/ 57150 w 11554021"/>
              <a:gd name="connsiteY0" fmla="*/ 0 h 7733007"/>
              <a:gd name="connsiteX1" fmla="*/ 11554021 w 11554021"/>
              <a:gd name="connsiteY1" fmla="*/ 0 h 7733007"/>
              <a:gd name="connsiteX2" fmla="*/ 11554021 w 11554021"/>
              <a:gd name="connsiteY2" fmla="*/ 7690144 h 7733007"/>
              <a:gd name="connsiteX3" fmla="*/ 0 w 11554021"/>
              <a:gd name="connsiteY3" fmla="*/ 7733007 h 7733007"/>
              <a:gd name="connsiteX4" fmla="*/ 57150 w 11554021"/>
              <a:gd name="connsiteY4" fmla="*/ 0 h 7733007"/>
              <a:gd name="connsiteX0" fmla="*/ 62524 w 11559395"/>
              <a:gd name="connsiteY0" fmla="*/ 0 h 7733007"/>
              <a:gd name="connsiteX1" fmla="*/ 11559395 w 11559395"/>
              <a:gd name="connsiteY1" fmla="*/ 0 h 7733007"/>
              <a:gd name="connsiteX2" fmla="*/ 11559395 w 11559395"/>
              <a:gd name="connsiteY2" fmla="*/ 7690144 h 7733007"/>
              <a:gd name="connsiteX3" fmla="*/ 5374 w 11559395"/>
              <a:gd name="connsiteY3" fmla="*/ 7733007 h 7733007"/>
              <a:gd name="connsiteX4" fmla="*/ 62524 w 11559395"/>
              <a:gd name="connsiteY4" fmla="*/ 0 h 7733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9395" h="7733007">
                <a:moveTo>
                  <a:pt x="62524" y="0"/>
                </a:moveTo>
                <a:lnTo>
                  <a:pt x="11559395" y="0"/>
                </a:lnTo>
                <a:lnTo>
                  <a:pt x="11559395" y="7690144"/>
                </a:lnTo>
                <a:lnTo>
                  <a:pt x="5374" y="7733007"/>
                </a:lnTo>
                <a:cubicBezTo>
                  <a:pt x="-18439" y="5169625"/>
                  <a:pt x="43474" y="2577669"/>
                  <a:pt x="62524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84E03EE2-2FD2-3D4E-8CCA-D761D31B4C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0DF71587-3A01-C84E-A34F-DA1288284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569273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T colorized desktop sc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="" xmlns:a16="http://schemas.microsoft.com/office/drawing/2014/main" id="{3AB80896-CBA4-6E42-ABC0-634AD09B3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283" y="728307"/>
            <a:ext cx="15804527" cy="144756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44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hr-HR" noProof="0" dirty="0"/>
          </a:p>
        </p:txBody>
      </p:sp>
      <p:sp>
        <p:nvSpPr>
          <p:cNvPr id="50" name="Text Placeholder 27">
            <a:extLst>
              <a:ext uri="{FF2B5EF4-FFF2-40B4-BE49-F238E27FC236}">
                <a16:creationId xmlns="" xmlns:a16="http://schemas.microsoft.com/office/drawing/2014/main" id="{D3947645-F12A-8949-88BC-035A14B19F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293273" y="882463"/>
            <a:ext cx="4576951" cy="40243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4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="" xmlns:a16="http://schemas.microsoft.com/office/drawing/2014/main" id="{F0D87197-1B85-D145-99ED-AB8FB004C07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916615" y="3141785"/>
            <a:ext cx="10245970" cy="5791199"/>
          </a:xfrm>
          <a:custGeom>
            <a:avLst/>
            <a:gdLst>
              <a:gd name="connsiteX0" fmla="*/ 0 w 11496871"/>
              <a:gd name="connsiteY0" fmla="*/ 0 h 7690144"/>
              <a:gd name="connsiteX1" fmla="*/ 11496871 w 11496871"/>
              <a:gd name="connsiteY1" fmla="*/ 0 h 7690144"/>
              <a:gd name="connsiteX2" fmla="*/ 11496871 w 11496871"/>
              <a:gd name="connsiteY2" fmla="*/ 7690144 h 7690144"/>
              <a:gd name="connsiteX3" fmla="*/ 0 w 11496871"/>
              <a:gd name="connsiteY3" fmla="*/ 7690144 h 7690144"/>
              <a:gd name="connsiteX4" fmla="*/ 0 w 11496871"/>
              <a:gd name="connsiteY4" fmla="*/ 0 h 7690144"/>
              <a:gd name="connsiteX0" fmla="*/ 57150 w 11554021"/>
              <a:gd name="connsiteY0" fmla="*/ 0 h 7733007"/>
              <a:gd name="connsiteX1" fmla="*/ 11554021 w 11554021"/>
              <a:gd name="connsiteY1" fmla="*/ 0 h 7733007"/>
              <a:gd name="connsiteX2" fmla="*/ 11554021 w 11554021"/>
              <a:gd name="connsiteY2" fmla="*/ 7690144 h 7733007"/>
              <a:gd name="connsiteX3" fmla="*/ 0 w 11554021"/>
              <a:gd name="connsiteY3" fmla="*/ 7733007 h 7733007"/>
              <a:gd name="connsiteX4" fmla="*/ 57150 w 11554021"/>
              <a:gd name="connsiteY4" fmla="*/ 0 h 7733007"/>
              <a:gd name="connsiteX0" fmla="*/ 62524 w 11559395"/>
              <a:gd name="connsiteY0" fmla="*/ 0 h 7733007"/>
              <a:gd name="connsiteX1" fmla="*/ 11559395 w 11559395"/>
              <a:gd name="connsiteY1" fmla="*/ 0 h 7733007"/>
              <a:gd name="connsiteX2" fmla="*/ 11559395 w 11559395"/>
              <a:gd name="connsiteY2" fmla="*/ 7690144 h 7733007"/>
              <a:gd name="connsiteX3" fmla="*/ 5374 w 11559395"/>
              <a:gd name="connsiteY3" fmla="*/ 7733007 h 7733007"/>
              <a:gd name="connsiteX4" fmla="*/ 62524 w 11559395"/>
              <a:gd name="connsiteY4" fmla="*/ 0 h 7733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9395" h="7733007">
                <a:moveTo>
                  <a:pt x="62524" y="0"/>
                </a:moveTo>
                <a:lnTo>
                  <a:pt x="11559395" y="0"/>
                </a:lnTo>
                <a:lnTo>
                  <a:pt x="11559395" y="7690144"/>
                </a:lnTo>
                <a:lnTo>
                  <a:pt x="5374" y="7733007"/>
                </a:lnTo>
                <a:cubicBezTo>
                  <a:pt x="-18439" y="5169625"/>
                  <a:pt x="43474" y="2577669"/>
                  <a:pt x="62524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152B00CB-5669-4944-A7B0-BC46526855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F81C2A77-394A-5645-AACA-9781CEEF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464963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CD TV on wall in modern ro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A8DE3DC-F3FE-5347-86E6-25D850F386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38018" y="-346591"/>
            <a:ext cx="24723438" cy="16171305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="" xmlns:a16="http://schemas.microsoft.com/office/drawing/2014/main" id="{3AB80896-CBA4-6E42-ABC0-634AD09B3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0736" y="9387545"/>
            <a:ext cx="9283684" cy="144756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44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hr-HR" noProof="0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="" xmlns:a16="http://schemas.microsoft.com/office/drawing/2014/main" id="{F0D87197-1B85-D145-99ED-AB8FB004C07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10897" y="1383957"/>
            <a:ext cx="12562703" cy="7158681"/>
          </a:xfrm>
          <a:prstGeom prst="flowChartProcess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Text Placeholder 27">
            <a:extLst>
              <a:ext uri="{FF2B5EF4-FFF2-40B4-BE49-F238E27FC236}">
                <a16:creationId xmlns="" xmlns:a16="http://schemas.microsoft.com/office/drawing/2014/main" id="{C784F864-E5D8-4045-85A6-3B2731309E7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548388" y="2158465"/>
            <a:ext cx="3492136" cy="40243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0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59793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glavlje - Burza rada">
    <p:bg>
      <p:bgPr>
        <a:solidFill>
          <a:srgbClr val="0E9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="" xmlns:a16="http://schemas.microsoft.com/office/drawing/2014/main" id="{E2BA0757-4FEB-2C48-9EA4-96149EBFC0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="" xmlns:a16="http://schemas.microsoft.com/office/drawing/2014/main" id="{26F569A1-4D42-7C4E-B807-B8EE389D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FBF76C2D-CD31-A846-80BB-B2A9AA4DBF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1837" y="10888189"/>
            <a:ext cx="2336800" cy="187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627F0EA-D6E7-FC42-AACB-1E5969F842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06187" y="1140953"/>
            <a:ext cx="1308100" cy="39751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310DC2B2-5A73-D94A-AF78-59B685957B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1129" y="5927149"/>
            <a:ext cx="21218217" cy="1185351"/>
          </a:xfrm>
        </p:spPr>
        <p:txBody>
          <a:bodyPr>
            <a:normAutofit/>
          </a:bodyPr>
          <a:lstStyle>
            <a:lvl1pPr algn="ctr">
              <a:defRPr sz="10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32B7E903-405A-9341-B93E-B4E8DF25CA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51129" y="7266712"/>
            <a:ext cx="21218217" cy="1185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58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24096605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CD TV on wall in modern ro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A8DE3DC-F3FE-5347-86E6-25D850F386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36532" y="-525518"/>
            <a:ext cx="24720466" cy="16171305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="" xmlns:a16="http://schemas.microsoft.com/office/drawing/2014/main" id="{3AB80896-CBA4-6E42-ABC0-634AD09B3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460" y="8743316"/>
            <a:ext cx="11858345" cy="144756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hr-HR" noProof="0" dirty="0"/>
          </a:p>
        </p:txBody>
      </p:sp>
      <p:sp>
        <p:nvSpPr>
          <p:cNvPr id="50" name="Text Placeholder 27">
            <a:extLst>
              <a:ext uri="{FF2B5EF4-FFF2-40B4-BE49-F238E27FC236}">
                <a16:creationId xmlns="" xmlns:a16="http://schemas.microsoft.com/office/drawing/2014/main" id="{D3947645-F12A-8949-88BC-035A14B19F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548388" y="2158465"/>
            <a:ext cx="3492136" cy="40243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0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="" xmlns:a16="http://schemas.microsoft.com/office/drawing/2014/main" id="{F0D87197-1B85-D145-99ED-AB8FB004C07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796852" y="839450"/>
            <a:ext cx="12591738" cy="7202774"/>
          </a:xfrm>
          <a:prstGeom prst="flowChartProcess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5746344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screen LCD on dark wa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A8DE3DC-F3FE-5347-86E6-25D850F386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480684" y="-123984"/>
            <a:ext cx="30875210" cy="20197534"/>
          </a:xfrm>
          <a:prstGeom prst="rect">
            <a:avLst/>
          </a:prstGeom>
        </p:spPr>
      </p:pic>
      <p:sp>
        <p:nvSpPr>
          <p:cNvPr id="50" name="Text Placeholder 27">
            <a:extLst>
              <a:ext uri="{FF2B5EF4-FFF2-40B4-BE49-F238E27FC236}">
                <a16:creationId xmlns="" xmlns:a16="http://schemas.microsoft.com/office/drawing/2014/main" id="{D3947645-F12A-8949-88BC-035A14B19F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21820" y="11030831"/>
            <a:ext cx="15854348" cy="11290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="" xmlns:a16="http://schemas.microsoft.com/office/drawing/2014/main" id="{F0D87197-1B85-D145-99ED-AB8FB004C07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185920" y="1590405"/>
            <a:ext cx="15690248" cy="8986156"/>
          </a:xfrm>
          <a:prstGeom prst="flowChartProcess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3869268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tat">
    <p:bg>
      <p:bgPr>
        <a:solidFill>
          <a:srgbClr val="BF24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8DB8B12-B533-4541-9E28-0D90B0EA7E5D}"/>
              </a:ext>
            </a:extLst>
          </p:cNvPr>
          <p:cNvSpPr txBox="1"/>
          <p:nvPr userDrawn="1"/>
        </p:nvSpPr>
        <p:spPr>
          <a:xfrm>
            <a:off x="1507003" y="1524000"/>
            <a:ext cx="11303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3000" dirty="0">
                <a:solidFill>
                  <a:srgbClr val="989697"/>
                </a:solidFill>
              </a:rPr>
              <a:t>“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72CC228-57C6-4E4E-97CA-3437D0CF8348}"/>
              </a:ext>
            </a:extLst>
          </p:cNvPr>
          <p:cNvSpPr txBox="1"/>
          <p:nvPr userDrawn="1"/>
        </p:nvSpPr>
        <p:spPr>
          <a:xfrm>
            <a:off x="21513800" y="8905304"/>
            <a:ext cx="1130300" cy="2092881"/>
          </a:xfrm>
          <a:prstGeom prst="rect">
            <a:avLst/>
          </a:prstGeom>
          <a:solidFill>
            <a:srgbClr val="BF242B"/>
          </a:solidFill>
        </p:spPr>
        <p:txBody>
          <a:bodyPr wrap="square" rtlCol="0">
            <a:spAutoFit/>
          </a:bodyPr>
          <a:lstStyle/>
          <a:p>
            <a:r>
              <a:rPr lang="hr-HR" sz="13000" dirty="0">
                <a:solidFill>
                  <a:srgbClr val="989697"/>
                </a:solidFill>
              </a:rPr>
              <a:t>„</a:t>
            </a:r>
          </a:p>
        </p:txBody>
      </p:sp>
      <p:sp>
        <p:nvSpPr>
          <p:cNvPr id="50" name="Text Placeholder 27">
            <a:extLst>
              <a:ext uri="{FF2B5EF4-FFF2-40B4-BE49-F238E27FC236}">
                <a16:creationId xmlns="" xmlns:a16="http://schemas.microsoft.com/office/drawing/2014/main" id="{D3947645-F12A-8949-88BC-035A14B19F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75353" y="2416012"/>
            <a:ext cx="19238447" cy="78455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4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F7270B91-4B06-F44D-AC6A-A738B30705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2170D569-F9EF-0746-B3EF-9D936FAE5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876226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+ podnaslov s praznim prostorom isp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="" xmlns:a16="http://schemas.microsoft.com/office/drawing/2014/main" id="{A031A012-7D97-9948-9584-E7854271BA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977542"/>
            <a:ext cx="24120475" cy="1853494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="" xmlns:a16="http://schemas.microsoft.com/office/drawing/2014/main" id="{425FCA31-A4AC-A544-B39D-284EDC622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275D7EB6-E1D2-7F4D-8993-33AAF3EF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07A40772-3B90-A149-B73D-370EFCA66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5"/>
            <a:ext cx="19826819" cy="144756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7214536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ZZ MOJA KARIJERA title page">
    <p:bg>
      <p:bgPr>
        <a:solidFill>
          <a:srgbClr val="58A3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="" xmlns:a16="http://schemas.microsoft.com/office/drawing/2014/main" id="{AFD35971-53C5-4E4A-8F9C-22BF4BEC29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23537" y="1462297"/>
            <a:ext cx="3073400" cy="3632200"/>
          </a:xfrm>
          <a:prstGeom prst="rect">
            <a:avLst/>
          </a:prstGeom>
        </p:spPr>
      </p:pic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C9E57679-0BDE-024D-A852-E7927FA0FA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1837" y="10888189"/>
            <a:ext cx="2336800" cy="1879600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="" xmlns:a16="http://schemas.microsoft.com/office/drawing/2014/main" id="{E3F9C1E2-6269-884C-974A-0E3D06A4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="" xmlns:a16="http://schemas.microsoft.com/office/drawing/2014/main" id="{3591C153-F2BC-5E42-894C-F76BEF135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873A7E1D-BEA8-E843-904F-8436F9ECA4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1129" y="6066295"/>
            <a:ext cx="21218217" cy="981522"/>
          </a:xfrm>
        </p:spPr>
        <p:txBody>
          <a:bodyPr>
            <a:normAutofit/>
          </a:bodyPr>
          <a:lstStyle>
            <a:lvl1pPr algn="ctr">
              <a:defRPr sz="101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HZZ MOJA KARIJERA</a:t>
            </a:r>
            <a:endParaRPr lang="hr-HR" dirty="0"/>
          </a:p>
        </p:txBody>
      </p:sp>
      <p:sp>
        <p:nvSpPr>
          <p:cNvPr id="13" name="Text Placeholder 2">
            <a:extLst>
              <a:ext uri="{FF2B5EF4-FFF2-40B4-BE49-F238E27FC236}">
                <a16:creationId xmlns="" xmlns:a16="http://schemas.microsoft.com/office/drawing/2014/main" id="{6E430F4F-E57C-8D40-9743-4663962D564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51129" y="7266712"/>
            <a:ext cx="21218217" cy="1185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58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EDUKACIJA I SAVJETOVANJA</a:t>
            </a:r>
          </a:p>
        </p:txBody>
      </p:sp>
    </p:spTree>
    <p:extLst>
      <p:ext uri="{BB962C8B-B14F-4D97-AF65-F5344CB8AC3E}">
        <p14:creationId xmlns:p14="http://schemas.microsoft.com/office/powerpoint/2010/main" val="20384595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ZZ STATISTICKI CENTAR title page">
    <p:bg>
      <p:bgPr>
        <a:solidFill>
          <a:srgbClr val="BF24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EF067C0-FE3A-4046-B39E-A4BFFF1480C4}"/>
              </a:ext>
            </a:extLst>
          </p:cNvPr>
          <p:cNvSpPr txBox="1"/>
          <p:nvPr userDrawn="1"/>
        </p:nvSpPr>
        <p:spPr>
          <a:xfrm>
            <a:off x="1" y="5631379"/>
            <a:ext cx="24120474" cy="164660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sr-Latn-RS" sz="10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HZZ STATISTIČKI CENTAR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867F8DD-2057-CC4C-A4E8-FCFD26930208}"/>
              </a:ext>
            </a:extLst>
          </p:cNvPr>
          <p:cNvSpPr txBox="1"/>
          <p:nvPr userDrawn="1"/>
        </p:nvSpPr>
        <p:spPr>
          <a:xfrm>
            <a:off x="0" y="7277089"/>
            <a:ext cx="24120474" cy="100027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sr-Latn-RS" sz="5800" b="1" dirty="0">
                <a:solidFill>
                  <a:schemeClr val="bg1"/>
                </a:solidFill>
                <a:cs typeface="Calibri" panose="020F0502020204030204" pitchFamily="34" charset="0"/>
              </a:rPr>
              <a:t>OTVORENI PODACI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64808CD6-6B6D-4746-9AF7-EA9E8A7BB1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1837" y="10888189"/>
            <a:ext cx="2336800" cy="1879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1EAEB02-73DF-5F46-95DF-4EC47B023A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6487" y="1620866"/>
            <a:ext cx="4127500" cy="3530600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="" xmlns:a16="http://schemas.microsoft.com/office/drawing/2014/main" id="{5DFA6DBC-AC71-C242-BEEC-EFBE4B8261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="" xmlns:a16="http://schemas.microsoft.com/office/drawing/2014/main" id="{FCF8AB32-0C5C-C441-8F18-08B429618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35666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ZZ BURZA RADA title page">
    <p:bg>
      <p:bgPr>
        <a:solidFill>
          <a:srgbClr val="0E9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EF067C0-FE3A-4046-B39E-A4BFFF1480C4}"/>
              </a:ext>
            </a:extLst>
          </p:cNvPr>
          <p:cNvSpPr txBox="1"/>
          <p:nvPr userDrawn="1"/>
        </p:nvSpPr>
        <p:spPr>
          <a:xfrm>
            <a:off x="1" y="5631379"/>
            <a:ext cx="24120474" cy="164660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sr-Latn-RS" sz="10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HZZ BURZA RADA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867F8DD-2057-CC4C-A4E8-FCFD26930208}"/>
              </a:ext>
            </a:extLst>
          </p:cNvPr>
          <p:cNvSpPr txBox="1"/>
          <p:nvPr userDrawn="1"/>
        </p:nvSpPr>
        <p:spPr>
          <a:xfrm>
            <a:off x="0" y="7277089"/>
            <a:ext cx="24120475" cy="100027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sr-Latn-RS" sz="5800" b="1" dirty="0">
                <a:solidFill>
                  <a:schemeClr val="bg1"/>
                </a:solidFill>
                <a:cs typeface="Calibri" panose="020F0502020204030204" pitchFamily="34" charset="0"/>
              </a:rPr>
              <a:t>GDJE POSAO TRAŽI TEBE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6231A9D4-3F1F-C849-8E44-CF5E985B31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1837" y="10888189"/>
            <a:ext cx="2336800" cy="1879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A7C1E85-EAF1-E74B-B227-5251413AC3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06187" y="1140953"/>
            <a:ext cx="1308100" cy="3975100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="" xmlns:a16="http://schemas.microsoft.com/office/drawing/2014/main" id="{6F4F4102-5414-3849-8524-5702B565EE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="" xmlns:a16="http://schemas.microsoft.com/office/drawing/2014/main" id="{4851CA3B-E112-674C-A089-09CC8BD70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7797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glavlje opcenito - crveno">
    <p:bg>
      <p:bgPr>
        <a:solidFill>
          <a:srgbClr val="BF24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128CEF0C-96A1-2746-A8DD-5952BCD21F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678860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hr-HR" dirty="0"/>
              <a:t>1. veljače 2019.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5584939D-861C-E846-AF52-80FA677FE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678860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3AB2FC7E-F8D7-5C47-BBB1-356FFE7DD0D9}"/>
              </a:ext>
            </a:extLst>
          </p:cNvPr>
          <p:cNvSpPr txBox="1">
            <a:spLocks/>
          </p:cNvSpPr>
          <p:nvPr userDrawn="1"/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1814352" rtl="0" eaLnBrk="1" latinLnBrk="0" hangingPunct="1">
              <a:defRPr sz="2200" b="0" i="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907176" algn="l" defTabSz="1814352" rtl="0" eaLnBrk="1" latinLnBrk="0" hangingPunct="1">
              <a:defRPr sz="35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14352" algn="l" defTabSz="1814352" rtl="0" eaLnBrk="1" latinLnBrk="0" hangingPunct="1">
              <a:defRPr sz="35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21529" algn="l" defTabSz="1814352" rtl="0" eaLnBrk="1" latinLnBrk="0" hangingPunct="1">
              <a:defRPr sz="35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28705" algn="l" defTabSz="1814352" rtl="0" eaLnBrk="1" latinLnBrk="0" hangingPunct="1">
              <a:defRPr sz="35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35881" algn="l" defTabSz="1814352" rtl="0" eaLnBrk="1" latinLnBrk="0" hangingPunct="1">
              <a:defRPr sz="35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43057" algn="l" defTabSz="1814352" rtl="0" eaLnBrk="1" latinLnBrk="0" hangingPunct="1">
              <a:defRPr sz="35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50234" algn="l" defTabSz="1814352" rtl="0" eaLnBrk="1" latinLnBrk="0" hangingPunct="1">
              <a:defRPr sz="35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57410" algn="l" defTabSz="1814352" rtl="0" eaLnBrk="1" latinLnBrk="0" hangingPunct="1">
              <a:defRPr sz="35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r-HR"/>
              <a:t>12. ožujka 2019.</a:t>
            </a:r>
            <a:endParaRPr lang="hr-HR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4BD8A2A1-9AF2-8F45-BCEC-1CD8A2427D69}"/>
              </a:ext>
            </a:extLst>
          </p:cNvPr>
          <p:cNvSpPr txBox="1">
            <a:spLocks/>
          </p:cNvSpPr>
          <p:nvPr userDrawn="1"/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1814352" rtl="0" eaLnBrk="1" latinLnBrk="0" hangingPunct="1">
              <a:defRPr sz="2200" b="0" i="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907176" algn="l" defTabSz="1814352" rtl="0" eaLnBrk="1" latinLnBrk="0" hangingPunct="1">
              <a:defRPr sz="35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14352" algn="l" defTabSz="1814352" rtl="0" eaLnBrk="1" latinLnBrk="0" hangingPunct="1">
              <a:defRPr sz="35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21529" algn="l" defTabSz="1814352" rtl="0" eaLnBrk="1" latinLnBrk="0" hangingPunct="1">
              <a:defRPr sz="35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28705" algn="l" defTabSz="1814352" rtl="0" eaLnBrk="1" latinLnBrk="0" hangingPunct="1">
              <a:defRPr sz="35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35881" algn="l" defTabSz="1814352" rtl="0" eaLnBrk="1" latinLnBrk="0" hangingPunct="1">
              <a:defRPr sz="35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43057" algn="l" defTabSz="1814352" rtl="0" eaLnBrk="1" latinLnBrk="0" hangingPunct="1">
              <a:defRPr sz="35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50234" algn="l" defTabSz="1814352" rtl="0" eaLnBrk="1" latinLnBrk="0" hangingPunct="1">
              <a:defRPr sz="35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57410" algn="l" defTabSz="1814352" rtl="0" eaLnBrk="1" latinLnBrk="0" hangingPunct="1">
              <a:defRPr sz="35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699C3DC4-78AF-D24C-B6EB-C498D03110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1837" y="10888189"/>
            <a:ext cx="2336800" cy="18796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="" xmlns:a16="http://schemas.microsoft.com/office/drawing/2014/main" id="{2FCF1958-99D7-8B4A-B809-26FCF5307A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5925" y="4794086"/>
            <a:ext cx="20803910" cy="1182836"/>
          </a:xfrm>
        </p:spPr>
        <p:txBody>
          <a:bodyPr>
            <a:normAutofit/>
          </a:bodyPr>
          <a:lstStyle>
            <a:lvl1pPr algn="ctr">
              <a:defRPr sz="10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5" name="Subtitle 2">
            <a:extLst>
              <a:ext uri="{FF2B5EF4-FFF2-40B4-BE49-F238E27FC236}">
                <a16:creationId xmlns="" xmlns:a16="http://schemas.microsoft.com/office/drawing/2014/main" id="{3C6E2C0C-B746-C34C-9E51-726EB957EC4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785924" y="6045973"/>
            <a:ext cx="20803911" cy="1493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5800" b="1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904524" indent="0" algn="ctr">
              <a:buNone/>
              <a:defRPr sz="3957"/>
            </a:lvl2pPr>
            <a:lvl3pPr marL="1809049" indent="0" algn="ctr">
              <a:buNone/>
              <a:defRPr sz="3561"/>
            </a:lvl3pPr>
            <a:lvl4pPr marL="2713573" indent="0" algn="ctr">
              <a:buNone/>
              <a:defRPr sz="3165"/>
            </a:lvl4pPr>
            <a:lvl5pPr marL="3618098" indent="0" algn="ctr">
              <a:buNone/>
              <a:defRPr sz="3165"/>
            </a:lvl5pPr>
            <a:lvl6pPr marL="4522622" indent="0" algn="ctr">
              <a:buNone/>
              <a:defRPr sz="3165"/>
            </a:lvl6pPr>
            <a:lvl7pPr marL="5427147" indent="0" algn="ctr">
              <a:buNone/>
              <a:defRPr sz="3165"/>
            </a:lvl7pPr>
            <a:lvl8pPr marL="6331671" indent="0" algn="ctr">
              <a:buNone/>
              <a:defRPr sz="3165"/>
            </a:lvl8pPr>
            <a:lvl9pPr marL="7236196" indent="0" algn="ctr">
              <a:buNone/>
              <a:defRPr sz="3165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489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glavlje opcenito - sivo">
    <p:bg>
      <p:bgPr>
        <a:solidFill>
          <a:srgbClr val="979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C150988A-CABE-9B48-9D54-6EEC1336F7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="" xmlns:a16="http://schemas.microsoft.com/office/drawing/2014/main" id="{D0EB44D3-7DBC-5248-B958-F95A32029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6" name="Picture 15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AC647DB7-46A0-4B4D-A5D7-2BC8C192AF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1837" y="10888189"/>
            <a:ext cx="2336800" cy="18796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C1164A3F-385B-0E47-BB61-F3C065364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5925" y="4794088"/>
            <a:ext cx="20548626" cy="1229026"/>
          </a:xfrm>
        </p:spPr>
        <p:txBody>
          <a:bodyPr>
            <a:normAutofit/>
          </a:bodyPr>
          <a:lstStyle>
            <a:lvl1pPr algn="ctr">
              <a:defRPr sz="10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188EEEB5-DFBA-B94D-81A5-EBE751BDFBD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785925" y="6045968"/>
            <a:ext cx="20548626" cy="1493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5800" b="1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904524" indent="0" algn="ctr">
              <a:buNone/>
              <a:defRPr sz="3957"/>
            </a:lvl2pPr>
            <a:lvl3pPr marL="1809049" indent="0" algn="ctr">
              <a:buNone/>
              <a:defRPr sz="3561"/>
            </a:lvl3pPr>
            <a:lvl4pPr marL="2713573" indent="0" algn="ctr">
              <a:buNone/>
              <a:defRPr sz="3165"/>
            </a:lvl4pPr>
            <a:lvl5pPr marL="3618098" indent="0" algn="ctr">
              <a:buNone/>
              <a:defRPr sz="3165"/>
            </a:lvl5pPr>
            <a:lvl6pPr marL="4522622" indent="0" algn="ctr">
              <a:buNone/>
              <a:defRPr sz="3165"/>
            </a:lvl6pPr>
            <a:lvl7pPr marL="5427147" indent="0" algn="ctr">
              <a:buNone/>
              <a:defRPr sz="3165"/>
            </a:lvl7pPr>
            <a:lvl8pPr marL="6331671" indent="0" algn="ctr">
              <a:buNone/>
              <a:defRPr sz="3165"/>
            </a:lvl8pPr>
            <a:lvl9pPr marL="7236196" indent="0" algn="ctr">
              <a:buNone/>
              <a:defRPr sz="3165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9692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novni slide naslov, gornji podnaslov + sadržaj - sivo">
    <p:bg>
      <p:bgPr>
        <a:solidFill>
          <a:srgbClr val="979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C5944F2-6D86-924B-8EE2-9994FFE997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978821"/>
            <a:ext cx="24120475" cy="18592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148EBC8-5E9C-854E-BF46-ECBF1B291F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978820"/>
            <a:ext cx="24120475" cy="1859287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4031D84D-5D1C-AA46-B9A2-B003FDBA37D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859905" y="4449854"/>
            <a:ext cx="20256749" cy="6797740"/>
          </a:xfrm>
          <a:prstGeom prst="rect">
            <a:avLst/>
          </a:prstGeom>
        </p:spPr>
        <p:txBody>
          <a:bodyPr/>
          <a:lstStyle>
            <a:lvl1pPr marL="452262" indent="-452262">
              <a:lnSpc>
                <a:spcPts val="4050"/>
              </a:lnSpc>
              <a:buClr>
                <a:srgbClr val="C20F2F"/>
              </a:buClr>
              <a:buFont typeface="Wingdings" pitchFamily="2" charset="2"/>
              <a:buChar char="§"/>
              <a:defRPr sz="3600">
                <a:solidFill>
                  <a:schemeClr val="bg1"/>
                </a:solidFill>
                <a:latin typeface="+mj-lt"/>
              </a:defRPr>
            </a:lvl1pPr>
            <a:lvl2pPr marL="1356787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3200">
                <a:solidFill>
                  <a:schemeClr val="bg1"/>
                </a:solidFill>
                <a:latin typeface="+mj-lt"/>
              </a:defRPr>
            </a:lvl2pPr>
            <a:lvl3pPr marL="2261311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  <a:latin typeface="+mj-lt"/>
              </a:defRPr>
            </a:lvl3pPr>
            <a:lvl4pPr marL="3165836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+mj-lt"/>
              </a:defRPr>
            </a:lvl4pPr>
            <a:lvl5pPr marL="4070360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9" name="Date Placeholder 3">
            <a:extLst>
              <a:ext uri="{FF2B5EF4-FFF2-40B4-BE49-F238E27FC236}">
                <a16:creationId xmlns="" xmlns:a16="http://schemas.microsoft.com/office/drawing/2014/main" id="{309497DB-4B6C-2C4A-9FC1-30E28135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0F3C1E49-5C60-D54E-9A0B-845D9E77A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170E2818-0358-4241-831D-22D8610A4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5"/>
            <a:ext cx="19826819" cy="81500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173D92BA-944E-6F47-B9D3-553189BCB192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312137" y="2423210"/>
            <a:ext cx="19804517" cy="1493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5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904524" indent="0" algn="ctr">
              <a:buNone/>
              <a:defRPr sz="3957"/>
            </a:lvl2pPr>
            <a:lvl3pPr marL="1809049" indent="0" algn="ctr">
              <a:buNone/>
              <a:defRPr sz="3561"/>
            </a:lvl3pPr>
            <a:lvl4pPr marL="2713573" indent="0" algn="ctr">
              <a:buNone/>
              <a:defRPr sz="3165"/>
            </a:lvl4pPr>
            <a:lvl5pPr marL="3618098" indent="0" algn="ctr">
              <a:buNone/>
              <a:defRPr sz="3165"/>
            </a:lvl5pPr>
            <a:lvl6pPr marL="4522622" indent="0" algn="ctr">
              <a:buNone/>
              <a:defRPr sz="3165"/>
            </a:lvl6pPr>
            <a:lvl7pPr marL="5427147" indent="0" algn="ctr">
              <a:buNone/>
              <a:defRPr sz="3165"/>
            </a:lvl7pPr>
            <a:lvl8pPr marL="6331671" indent="0" algn="ctr">
              <a:buNone/>
              <a:defRPr sz="3165"/>
            </a:lvl8pPr>
            <a:lvl9pPr marL="7236196" indent="0" algn="ctr">
              <a:buNone/>
              <a:defRPr sz="3165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5574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novni slide naslov, donji podnaslov + sadržaj - sivo">
    <p:bg>
      <p:bgPr>
        <a:solidFill>
          <a:srgbClr val="979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9828B645-89FD-BF46-ABAC-A07AF64167A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859905" y="4449854"/>
            <a:ext cx="20256749" cy="6797740"/>
          </a:xfrm>
          <a:prstGeom prst="rect">
            <a:avLst/>
          </a:prstGeom>
        </p:spPr>
        <p:txBody>
          <a:bodyPr/>
          <a:lstStyle>
            <a:lvl1pPr marL="452262" indent="-452262">
              <a:lnSpc>
                <a:spcPts val="4050"/>
              </a:lnSpc>
              <a:buClr>
                <a:srgbClr val="C20F2F"/>
              </a:buClr>
              <a:buFont typeface="Wingdings" pitchFamily="2" charset="2"/>
              <a:buChar char="§"/>
              <a:defRPr sz="3600">
                <a:solidFill>
                  <a:schemeClr val="bg1"/>
                </a:solidFill>
                <a:latin typeface="+mj-lt"/>
              </a:defRPr>
            </a:lvl1pPr>
            <a:lvl2pPr marL="1356787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3200">
                <a:solidFill>
                  <a:schemeClr val="bg1"/>
                </a:solidFill>
                <a:latin typeface="+mj-lt"/>
              </a:defRPr>
            </a:lvl2pPr>
            <a:lvl3pPr marL="2261311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  <a:latin typeface="+mj-lt"/>
              </a:defRPr>
            </a:lvl3pPr>
            <a:lvl4pPr marL="3165836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+mj-lt"/>
              </a:defRPr>
            </a:lvl4pPr>
            <a:lvl5pPr marL="4070360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DC2BCAC-6040-304C-887C-DB2FD081F8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978820"/>
            <a:ext cx="24120475" cy="1859287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="" xmlns:a16="http://schemas.microsoft.com/office/drawing/2014/main" id="{9A955BA0-29E1-7441-AF36-605589A36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="" xmlns:a16="http://schemas.microsoft.com/office/drawing/2014/main" id="{24F8BC4C-B820-274A-91D0-4D6F206A2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47EC9908-D548-2141-8B08-62D5CB858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5"/>
            <a:ext cx="19826819" cy="144756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1EC674F5-4F9D-A542-892B-F96CEDE6871F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312137" y="3181493"/>
            <a:ext cx="19804517" cy="10923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500" b="1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904524" indent="0" algn="ctr">
              <a:buNone/>
              <a:defRPr sz="3957"/>
            </a:lvl2pPr>
            <a:lvl3pPr marL="1809049" indent="0" algn="ctr">
              <a:buNone/>
              <a:defRPr sz="3561"/>
            </a:lvl3pPr>
            <a:lvl4pPr marL="2713573" indent="0" algn="ctr">
              <a:buNone/>
              <a:defRPr sz="3165"/>
            </a:lvl4pPr>
            <a:lvl5pPr marL="3618098" indent="0" algn="ctr">
              <a:buNone/>
              <a:defRPr sz="3165"/>
            </a:lvl5pPr>
            <a:lvl6pPr marL="4522622" indent="0" algn="ctr">
              <a:buNone/>
              <a:defRPr sz="3165"/>
            </a:lvl6pPr>
            <a:lvl7pPr marL="5427147" indent="0" algn="ctr">
              <a:buNone/>
              <a:defRPr sz="3165"/>
            </a:lvl7pPr>
            <a:lvl8pPr marL="6331671" indent="0" algn="ctr">
              <a:buNone/>
              <a:defRPr sz="3165"/>
            </a:lvl8pPr>
            <a:lvl9pPr marL="7236196" indent="0" algn="ctr">
              <a:buNone/>
              <a:defRPr sz="3165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919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58283" y="728307"/>
            <a:ext cx="20803910" cy="2644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8283" y="3641531"/>
            <a:ext cx="20803910" cy="8679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14B5BB83-2993-C144-ADA4-B1122CF6DB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rgbClr val="98969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7FE8832E-3FEF-B549-B913-E3849F02D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rgbClr val="98969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5674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  <p:sldLayoutId id="2147483784" r:id="rId18"/>
    <p:sldLayoutId id="2147483785" r:id="rId19"/>
    <p:sldLayoutId id="2147483786" r:id="rId20"/>
    <p:sldLayoutId id="2147483787" r:id="rId21"/>
    <p:sldLayoutId id="2147483788" r:id="rId22"/>
    <p:sldLayoutId id="2147483789" r:id="rId23"/>
    <p:sldLayoutId id="2147483790" r:id="rId24"/>
    <p:sldLayoutId id="2147483791" r:id="rId25"/>
    <p:sldLayoutId id="2147483792" r:id="rId26"/>
    <p:sldLayoutId id="2147483793" r:id="rId27"/>
    <p:sldLayoutId id="2147483794" r:id="rId28"/>
    <p:sldLayoutId id="2147483830" r:id="rId29"/>
    <p:sldLayoutId id="2147483831" r:id="rId30"/>
  </p:sldLayoutIdLst>
  <p:hf sldNum="0" hdr="0" ftr="0" dt="0"/>
  <p:txStyles>
    <p:titleStyle>
      <a:lvl1pPr algn="l" defTabSz="1809049" rtl="0" eaLnBrk="1" latinLnBrk="0" hangingPunct="1">
        <a:lnSpc>
          <a:spcPct val="90000"/>
        </a:lnSpc>
        <a:spcBef>
          <a:spcPct val="0"/>
        </a:spcBef>
        <a:buNone/>
        <a:defRPr sz="8700" b="0" i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452262" indent="-452262" algn="l" defTabSz="1809049" rtl="0" eaLnBrk="1" latinLnBrk="0" hangingPunct="1">
        <a:lnSpc>
          <a:spcPct val="120000"/>
        </a:lnSpc>
        <a:spcBef>
          <a:spcPts val="1978"/>
        </a:spcBef>
        <a:buClr>
          <a:srgbClr val="C20F2F"/>
        </a:buClr>
        <a:buFont typeface="Arial" panose="020B0604020202020204" pitchFamily="34" charset="0"/>
        <a:buChar char="•"/>
        <a:defRPr sz="5500" b="0" i="0" kern="1200">
          <a:solidFill>
            <a:schemeClr val="tx1"/>
          </a:solidFill>
          <a:latin typeface="+mj-lt"/>
          <a:ea typeface="+mn-ea"/>
          <a:cs typeface="+mn-cs"/>
        </a:defRPr>
      </a:lvl1pPr>
      <a:lvl2pPr marL="1356787" indent="-452262" algn="l" defTabSz="1809049" rtl="0" eaLnBrk="1" latinLnBrk="0" hangingPunct="1">
        <a:lnSpc>
          <a:spcPct val="120000"/>
        </a:lnSpc>
        <a:spcBef>
          <a:spcPts val="989"/>
        </a:spcBef>
        <a:buClr>
          <a:srgbClr val="C20F2F"/>
        </a:buClr>
        <a:buFont typeface="Arial" panose="020B0604020202020204" pitchFamily="34" charset="0"/>
        <a:buChar char="•"/>
        <a:defRPr sz="4700" b="0" i="0" kern="1200">
          <a:solidFill>
            <a:schemeClr val="tx1"/>
          </a:solidFill>
          <a:latin typeface="+mj-lt"/>
          <a:ea typeface="+mn-ea"/>
          <a:cs typeface="+mn-cs"/>
        </a:defRPr>
      </a:lvl2pPr>
      <a:lvl3pPr marL="2261311" indent="-452262" algn="l" defTabSz="1809049" rtl="0" eaLnBrk="1" latinLnBrk="0" hangingPunct="1">
        <a:lnSpc>
          <a:spcPct val="120000"/>
        </a:lnSpc>
        <a:spcBef>
          <a:spcPts val="989"/>
        </a:spcBef>
        <a:buClr>
          <a:srgbClr val="C20F2F"/>
        </a:buClr>
        <a:buFont typeface="Arial" panose="020B0604020202020204" pitchFamily="34" charset="0"/>
        <a:buChar char="•"/>
        <a:defRPr sz="3900" b="0" i="0" kern="1200">
          <a:solidFill>
            <a:schemeClr val="tx1"/>
          </a:solidFill>
          <a:latin typeface="+mj-lt"/>
          <a:ea typeface="+mn-ea"/>
          <a:cs typeface="+mn-cs"/>
        </a:defRPr>
      </a:lvl3pPr>
      <a:lvl4pPr marL="3165836" indent="-452262" algn="l" defTabSz="1809049" rtl="0" eaLnBrk="1" latinLnBrk="0" hangingPunct="1">
        <a:lnSpc>
          <a:spcPct val="100000"/>
        </a:lnSpc>
        <a:spcBef>
          <a:spcPts val="989"/>
        </a:spcBef>
        <a:buClr>
          <a:srgbClr val="C20F2F"/>
        </a:buClr>
        <a:buFont typeface="Arial" panose="020B0604020202020204" pitchFamily="34" charset="0"/>
        <a:buChar char="•"/>
        <a:defRPr sz="3500" b="0" i="0" kern="1200">
          <a:solidFill>
            <a:schemeClr val="tx1"/>
          </a:solidFill>
          <a:latin typeface="+mj-lt"/>
          <a:ea typeface="+mn-ea"/>
          <a:cs typeface="+mn-cs"/>
        </a:defRPr>
      </a:lvl4pPr>
      <a:lvl5pPr marL="4070360" indent="-452262" algn="l" defTabSz="1809049" rtl="0" eaLnBrk="1" latinLnBrk="0" hangingPunct="1">
        <a:lnSpc>
          <a:spcPct val="100000"/>
        </a:lnSpc>
        <a:spcBef>
          <a:spcPts val="989"/>
        </a:spcBef>
        <a:buClr>
          <a:srgbClr val="C20F2F"/>
        </a:buClr>
        <a:buFont typeface="Arial" panose="020B0604020202020204" pitchFamily="34" charset="0"/>
        <a:buChar char="•"/>
        <a:defRPr sz="3500" b="0" i="0" kern="1200">
          <a:solidFill>
            <a:schemeClr val="tx1"/>
          </a:solidFill>
          <a:latin typeface="+mj-lt"/>
          <a:ea typeface="+mn-ea"/>
          <a:cs typeface="+mn-cs"/>
        </a:defRPr>
      </a:lvl5pPr>
      <a:lvl6pPr marL="4974885" indent="-452262" algn="l" defTabSz="1809049" rtl="0" eaLnBrk="1" latinLnBrk="0" hangingPunct="1">
        <a:lnSpc>
          <a:spcPct val="90000"/>
        </a:lnSpc>
        <a:spcBef>
          <a:spcPts val="989"/>
        </a:spcBef>
        <a:buFont typeface="Arial" panose="020B0604020202020204" pitchFamily="34" charset="0"/>
        <a:buChar char="•"/>
        <a:defRPr sz="3561" kern="1200">
          <a:solidFill>
            <a:schemeClr val="tx1"/>
          </a:solidFill>
          <a:latin typeface="+mn-lt"/>
          <a:ea typeface="+mn-ea"/>
          <a:cs typeface="+mn-cs"/>
        </a:defRPr>
      </a:lvl6pPr>
      <a:lvl7pPr marL="5879409" indent="-452262" algn="l" defTabSz="1809049" rtl="0" eaLnBrk="1" latinLnBrk="0" hangingPunct="1">
        <a:lnSpc>
          <a:spcPct val="90000"/>
        </a:lnSpc>
        <a:spcBef>
          <a:spcPts val="989"/>
        </a:spcBef>
        <a:buFont typeface="Arial" panose="020B0604020202020204" pitchFamily="34" charset="0"/>
        <a:buChar char="•"/>
        <a:defRPr sz="3561" kern="1200">
          <a:solidFill>
            <a:schemeClr val="tx1"/>
          </a:solidFill>
          <a:latin typeface="+mn-lt"/>
          <a:ea typeface="+mn-ea"/>
          <a:cs typeface="+mn-cs"/>
        </a:defRPr>
      </a:lvl7pPr>
      <a:lvl8pPr marL="6783934" indent="-452262" algn="l" defTabSz="1809049" rtl="0" eaLnBrk="1" latinLnBrk="0" hangingPunct="1">
        <a:lnSpc>
          <a:spcPct val="90000"/>
        </a:lnSpc>
        <a:spcBef>
          <a:spcPts val="989"/>
        </a:spcBef>
        <a:buFont typeface="Arial" panose="020B0604020202020204" pitchFamily="34" charset="0"/>
        <a:buChar char="•"/>
        <a:defRPr sz="3561" kern="1200">
          <a:solidFill>
            <a:schemeClr val="tx1"/>
          </a:solidFill>
          <a:latin typeface="+mn-lt"/>
          <a:ea typeface="+mn-ea"/>
          <a:cs typeface="+mn-cs"/>
        </a:defRPr>
      </a:lvl8pPr>
      <a:lvl9pPr marL="7688458" indent="-452262" algn="l" defTabSz="1809049" rtl="0" eaLnBrk="1" latinLnBrk="0" hangingPunct="1">
        <a:lnSpc>
          <a:spcPct val="90000"/>
        </a:lnSpc>
        <a:spcBef>
          <a:spcPts val="989"/>
        </a:spcBef>
        <a:buFont typeface="Arial" panose="020B0604020202020204" pitchFamily="34" charset="0"/>
        <a:buChar char="•"/>
        <a:defRPr sz="35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1pPr>
      <a:lvl2pPr marL="904524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2pPr>
      <a:lvl3pPr marL="1809049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3pPr>
      <a:lvl4pPr marL="2713573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4pPr>
      <a:lvl5pPr marL="3618098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5pPr>
      <a:lvl6pPr marL="4522622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6pPr>
      <a:lvl7pPr marL="5427147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7pPr>
      <a:lvl8pPr marL="6331671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8pPr>
      <a:lvl9pPr marL="7236196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1EB7C5-72D6-404F-A67E-DEDD90106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274824" y="12679363"/>
            <a:ext cx="5426075" cy="72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r-HR"/>
              <a:t>9. listopada 2018.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4326072-27A1-9848-80F3-E18E6FC30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00343" y="12679363"/>
            <a:ext cx="5564188" cy="72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1814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r-HR" dirty="0"/>
              <a:t>Poslovna tajna/OIV_INTERNO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CEE7A0-79F4-2647-BBA6-842E60A6A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73987" y="12679363"/>
            <a:ext cx="1299709" cy="72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8FF4D6D-DE81-0743-9AC6-114FF25F55F0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4537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746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F64FC64-0A33-6947-8B19-3DC09005A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938" y="728663"/>
            <a:ext cx="20802600" cy="2643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7F22-3FA6-AE44-B703-F8591917D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8938" y="3641725"/>
            <a:ext cx="20802600" cy="8678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212D45-A7D7-D446-B002-91017C08A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58938" y="12679363"/>
            <a:ext cx="5426075" cy="72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0D57E-A655-684E-933E-EC7E529AF55B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525CB5-D1B5-EF45-8EC1-4EEFB007A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89888" y="12679363"/>
            <a:ext cx="8140700" cy="72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84CB8AC-127B-FA40-B59D-7BE8A96C6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035463" y="12679363"/>
            <a:ext cx="5426075" cy="72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E7C7C-C1EB-D847-BD78-4A2606DDF91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923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28" r:id="rId2"/>
    <p:sldLayoutId id="214748382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hzz@hzz.h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://www.hzz.h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1C45EF-AB6F-B144-AA96-01FB8690A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128" y="4450477"/>
            <a:ext cx="21138707" cy="1813889"/>
          </a:xfrm>
        </p:spPr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hr-HR" altLang="sr-Latn-RS" sz="9600" dirty="0"/>
              <a:t>KAKO SE UKLJUČITI NA </a:t>
            </a:r>
            <a:br>
              <a:rPr lang="hr-HR" altLang="sr-Latn-RS" sz="9600" dirty="0"/>
            </a:br>
            <a:r>
              <a:rPr lang="hr-HR" altLang="sr-Latn-RS" sz="9600" dirty="0"/>
              <a:t>TRŽIŠTE RADA?</a:t>
            </a:r>
            <a:br>
              <a:rPr lang="hr-HR" altLang="sr-Latn-RS" sz="9600" dirty="0"/>
            </a:b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76CB12C-DB7F-B945-9CB4-314CB43E8CB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371617" y="6464538"/>
            <a:ext cx="21297728" cy="1332174"/>
          </a:xfrm>
        </p:spPr>
        <p:txBody>
          <a:bodyPr/>
          <a:lstStyle/>
          <a:p>
            <a:r>
              <a:rPr lang="hr-HR" dirty="0"/>
              <a:t>Informiranje učenika srednjih strukovnih škola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05612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6C1437F1-9366-DF4D-B56E-B0A4ECEEF1B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859905" y="3135086"/>
            <a:ext cx="20256749" cy="8112508"/>
          </a:xfrm>
        </p:spPr>
        <p:txBody>
          <a:bodyPr/>
          <a:lstStyle/>
          <a:p>
            <a:pPr algn="just"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hr-HR" sz="4000" b="1" dirty="0">
                <a:solidFill>
                  <a:schemeClr val="tx1"/>
                </a:solidFill>
                <a:latin typeface="+mn-lt"/>
              </a:rPr>
              <a:t>prema mjestu prebivališta odnosno </a:t>
            </a:r>
            <a:r>
              <a:rPr lang="hr-HR" sz="4000" b="1" dirty="0" smtClean="0">
                <a:solidFill>
                  <a:schemeClr val="tx1"/>
                </a:solidFill>
                <a:latin typeface="+mn-lt"/>
              </a:rPr>
              <a:t>boravišta</a:t>
            </a:r>
            <a:endParaRPr lang="en-GB" sz="4000" b="1" dirty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hr-HR" sz="4000" dirty="0">
                <a:solidFill>
                  <a:schemeClr val="tx1"/>
                </a:solidFill>
                <a:latin typeface="+mn-lt"/>
              </a:rPr>
              <a:t>prilikom prijave potrebno je sa sobom imati</a:t>
            </a:r>
            <a:r>
              <a:rPr lang="hr-HR" sz="4000" dirty="0" smtClean="0">
                <a:solidFill>
                  <a:schemeClr val="tx1"/>
                </a:solidFill>
                <a:latin typeface="+mn-lt"/>
              </a:rPr>
              <a:t>:</a:t>
            </a:r>
            <a:endParaRPr lang="hr-HR" sz="4000" b="1" dirty="0">
              <a:solidFill>
                <a:schemeClr val="tx1"/>
              </a:solidFill>
              <a:latin typeface="+mn-lt"/>
            </a:endParaRPr>
          </a:p>
          <a:p>
            <a:pPr lvl="1" algn="just">
              <a:buFont typeface="Wingdings" panose="05000000000000000000" pitchFamily="2" charset="2"/>
              <a:buChar char="q"/>
              <a:defRPr/>
            </a:pPr>
            <a:r>
              <a:rPr lang="hr-HR" dirty="0">
                <a:solidFill>
                  <a:schemeClr val="tx1"/>
                </a:solidFill>
                <a:latin typeface="+mn-lt"/>
              </a:rPr>
              <a:t>važeću osobu iskaznicu i potvrdu o boravištu za prijave izvan mjesta prebivališta</a:t>
            </a:r>
          </a:p>
          <a:p>
            <a:pPr lvl="1" algn="just">
              <a:buFont typeface="Wingdings" panose="05000000000000000000" pitchFamily="2" charset="2"/>
              <a:buChar char="q"/>
              <a:defRPr/>
            </a:pPr>
            <a:r>
              <a:rPr lang="hr-HR" dirty="0">
                <a:solidFill>
                  <a:schemeClr val="tx1"/>
                </a:solidFill>
                <a:latin typeface="+mn-lt"/>
              </a:rPr>
              <a:t>original ili ovjerenu kopiju svjedodžbe o završenoj školi</a:t>
            </a:r>
          </a:p>
          <a:p>
            <a:pPr lvl="1" algn="just">
              <a:buFont typeface="Wingdings" panose="05000000000000000000" pitchFamily="2" charset="2"/>
              <a:buChar char="q"/>
              <a:defRPr/>
            </a:pPr>
            <a:r>
              <a:rPr lang="hr-HR" dirty="0">
                <a:solidFill>
                  <a:schemeClr val="tx1"/>
                </a:solidFill>
                <a:latin typeface="+mn-lt"/>
              </a:rPr>
              <a:t>podatak o OIB-u 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hr-HR" sz="4000" b="1" dirty="0">
                <a:solidFill>
                  <a:schemeClr val="tx1"/>
                </a:solidFill>
                <a:latin typeface="+mn-lt"/>
              </a:rPr>
              <a:t>za stjecanje prava na zdravstveno osiguranje nije potrebno biti prijavljen u evidenciju nezaposlenih </a:t>
            </a:r>
            <a:r>
              <a:rPr lang="hr-HR" sz="4000" b="1" dirty="0" smtClean="0">
                <a:solidFill>
                  <a:schemeClr val="tx1"/>
                </a:solidFill>
                <a:latin typeface="+mn-lt"/>
              </a:rPr>
              <a:t>osoba</a:t>
            </a:r>
            <a:endParaRPr lang="hr-HR" sz="4000" b="1" dirty="0">
              <a:solidFill>
                <a:schemeClr val="tx1"/>
              </a:solidFill>
              <a:latin typeface="+mn-lt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hr-HR" dirty="0">
                <a:solidFill>
                  <a:schemeClr val="tx1"/>
                </a:solidFill>
                <a:latin typeface="+mn-lt"/>
              </a:rPr>
              <a:t>za ostvarivanje prava na zdravstveno osiguranje potrebno se prijaviti na HZZO u roku od 90 dana od dana isteka školske godine u kojoj je završeno redovito školovanje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4CDAA543-B722-074A-9D98-4FB58EA37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Prijava na Hrvatski zavod za zapošljavanje</a:t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6585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Burza rada</a:t>
            </a:r>
            <a:endParaRPr lang="hr-HR" dirty="0"/>
          </a:p>
        </p:txBody>
      </p:sp>
      <p:sp>
        <p:nvSpPr>
          <p:cNvPr id="6148" name="Line 6"/>
          <p:cNvSpPr>
            <a:spLocks noChangeShapeType="1"/>
          </p:cNvSpPr>
          <p:nvPr/>
        </p:nvSpPr>
        <p:spPr bwMode="auto">
          <a:xfrm rot="5400000">
            <a:off x="12779044" y="5547792"/>
            <a:ext cx="0" cy="15224763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sz="7125">
              <a:solidFill>
                <a:prstClr val="black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67895" y="10539884"/>
            <a:ext cx="8617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000" dirty="0">
                <a:cs typeface="Arial" panose="020B0604020202020204" pitchFamily="34" charset="0"/>
              </a:rPr>
              <a:t>https://burzarada.hzz.hr/Default.aspx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15"/>
          <a:stretch/>
        </p:blipFill>
        <p:spPr>
          <a:xfrm>
            <a:off x="4933947" y="2613618"/>
            <a:ext cx="13931573" cy="75669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3317" y="10791517"/>
            <a:ext cx="116342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9986" indent="-569986">
              <a:buFont typeface="Wingdings" panose="05000000000000000000" pitchFamily="2" charset="2"/>
              <a:buChar char="q"/>
            </a:pPr>
            <a:r>
              <a:rPr lang="hr-HR" sz="4000" dirty="0">
                <a:cs typeface="Arial" panose="020B0604020202020204" pitchFamily="34" charset="0"/>
              </a:rPr>
              <a:t>pretraživanje slobodnih radnih </a:t>
            </a:r>
            <a:r>
              <a:rPr lang="hr-HR" sz="4000" dirty="0" smtClean="0">
                <a:cs typeface="Arial" panose="020B0604020202020204" pitchFamily="34" charset="0"/>
              </a:rPr>
              <a:t>mjesta</a:t>
            </a:r>
            <a:endParaRPr lang="hr-HR" sz="4000" b="1" dirty="0">
              <a:cs typeface="Arial" panose="020B0604020202020204" pitchFamily="34" charset="0"/>
            </a:endParaRPr>
          </a:p>
          <a:p>
            <a:pPr marL="569986" indent="-569986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4000" b="1" dirty="0">
                <a:cs typeface="Arial" panose="020B0604020202020204" pitchFamily="34" charset="0"/>
              </a:rPr>
              <a:t>on-line objava životopisa </a:t>
            </a:r>
            <a:r>
              <a:rPr lang="hr-HR" sz="4000" dirty="0">
                <a:cs typeface="Arial" panose="020B0604020202020204" pitchFamily="34" charset="0"/>
              </a:rPr>
              <a:t>za registrirane korisnike</a:t>
            </a:r>
            <a:endParaRPr lang="hr-HR" sz="4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5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sz="half" idx="13"/>
          </p:nvPr>
        </p:nvSpPr>
        <p:spPr>
          <a:xfrm>
            <a:off x="1859905" y="2971801"/>
            <a:ext cx="20256749" cy="9046028"/>
          </a:xfrm>
        </p:spPr>
        <p:txBody>
          <a:bodyPr>
            <a:normAutofit/>
          </a:bodyPr>
          <a:lstStyle/>
          <a:p>
            <a:pPr lvl="1" algn="just">
              <a:lnSpc>
                <a:spcPct val="170000"/>
              </a:lnSpc>
              <a:buClrTx/>
              <a:buFont typeface="Wingdings" panose="05000000000000000000" pitchFamily="2" charset="2"/>
              <a:buChar char="q"/>
            </a:pPr>
            <a:r>
              <a:rPr lang="hr-HR" sz="4000" b="1" dirty="0">
                <a:solidFill>
                  <a:schemeClr val="tx1"/>
                </a:solidFill>
                <a:latin typeface="+mn-lt"/>
              </a:rPr>
              <a:t>individualne usluge:</a:t>
            </a:r>
            <a:endParaRPr lang="hr-HR" sz="4000" dirty="0">
              <a:solidFill>
                <a:schemeClr val="tx1"/>
              </a:solidFill>
              <a:latin typeface="+mn-lt"/>
            </a:endParaRPr>
          </a:p>
          <a:p>
            <a:pPr lvl="2" algn="just">
              <a:buClr>
                <a:srgbClr val="BF242B"/>
              </a:buClr>
              <a:buFont typeface="Wingdings" panose="05000000000000000000" pitchFamily="2" charset="2"/>
              <a:buChar char="q"/>
            </a:pPr>
            <a:r>
              <a:rPr lang="hr-HR" sz="3200" dirty="0">
                <a:solidFill>
                  <a:schemeClr val="tx1"/>
                </a:solidFill>
                <a:latin typeface="+mn-lt"/>
              </a:rPr>
              <a:t>individualno informiranje</a:t>
            </a:r>
          </a:p>
          <a:p>
            <a:pPr lvl="2" algn="just">
              <a:buClr>
                <a:srgbClr val="BF242B"/>
              </a:buClr>
              <a:buFont typeface="Wingdings" panose="05000000000000000000" pitchFamily="2" charset="2"/>
              <a:buChar char="q"/>
            </a:pPr>
            <a:r>
              <a:rPr lang="hr-HR" sz="3200" dirty="0">
                <a:solidFill>
                  <a:schemeClr val="tx1"/>
                </a:solidFill>
                <a:latin typeface="+mn-lt"/>
              </a:rPr>
              <a:t>individualno savjetovanje</a:t>
            </a:r>
          </a:p>
          <a:p>
            <a:pPr lvl="1" algn="just">
              <a:lnSpc>
                <a:spcPct val="170000"/>
              </a:lnSpc>
              <a:buClrTx/>
              <a:buFont typeface="Wingdings" panose="05000000000000000000" pitchFamily="2" charset="2"/>
              <a:buChar char="q"/>
            </a:pPr>
            <a:r>
              <a:rPr lang="hr-HR" sz="4000" b="1" dirty="0">
                <a:solidFill>
                  <a:schemeClr val="tx1"/>
                </a:solidFill>
                <a:latin typeface="+mn-lt"/>
              </a:rPr>
              <a:t>grupne aktivnosti:</a:t>
            </a:r>
          </a:p>
          <a:p>
            <a:pPr lvl="2" algn="just">
              <a:lnSpc>
                <a:spcPct val="120000"/>
              </a:lnSpc>
              <a:buClr>
                <a:srgbClr val="BF242B"/>
              </a:buClr>
              <a:buFont typeface="Wingdings" panose="05000000000000000000" pitchFamily="2" charset="2"/>
              <a:buChar char="q"/>
            </a:pPr>
            <a:r>
              <a:rPr lang="hr-HR" sz="3200" dirty="0">
                <a:solidFill>
                  <a:schemeClr val="tx1"/>
                </a:solidFill>
                <a:latin typeface="+mn-lt"/>
              </a:rPr>
              <a:t>grupno informiranje, radionice</a:t>
            </a:r>
          </a:p>
          <a:p>
            <a:pPr lvl="2" algn="just">
              <a:lnSpc>
                <a:spcPct val="120000"/>
              </a:lnSpc>
              <a:buClr>
                <a:srgbClr val="BF242B"/>
              </a:buClr>
              <a:buFont typeface="Wingdings" panose="05000000000000000000" pitchFamily="2" charset="2"/>
              <a:buChar char="q"/>
            </a:pPr>
            <a:r>
              <a:rPr lang="hr-HR" sz="3200" dirty="0">
                <a:solidFill>
                  <a:schemeClr val="tx1"/>
                </a:solidFill>
                <a:latin typeface="+mn-lt"/>
              </a:rPr>
              <a:t>okrugli stol, predavanje, prezentacija, seminar, stručni sastanak</a:t>
            </a:r>
          </a:p>
          <a:p>
            <a:pPr lvl="1" algn="just">
              <a:lnSpc>
                <a:spcPct val="170000"/>
              </a:lnSpc>
              <a:buClrTx/>
              <a:buFont typeface="Wingdings" panose="05000000000000000000" pitchFamily="2" charset="2"/>
              <a:buChar char="q"/>
            </a:pPr>
            <a:r>
              <a:rPr lang="hr-HR" sz="4000" b="1" dirty="0">
                <a:solidFill>
                  <a:schemeClr val="tx1"/>
                </a:solidFill>
                <a:latin typeface="+mn-lt"/>
              </a:rPr>
              <a:t>alati:</a:t>
            </a:r>
          </a:p>
          <a:p>
            <a:pPr lvl="2" algn="just">
              <a:buClr>
                <a:srgbClr val="BF242B"/>
              </a:buClr>
              <a:buFont typeface="Wingdings" panose="05000000000000000000" pitchFamily="2" charset="2"/>
              <a:buChar char="q"/>
            </a:pPr>
            <a:r>
              <a:rPr lang="hr-HR" sz="3200" dirty="0">
                <a:solidFill>
                  <a:schemeClr val="tx1"/>
                </a:solidFill>
                <a:latin typeface="+mn-lt"/>
              </a:rPr>
              <a:t>CISOK web portal</a:t>
            </a:r>
          </a:p>
          <a:p>
            <a:pPr lvl="2" algn="just">
              <a:buClr>
                <a:srgbClr val="BF242B"/>
              </a:buClr>
              <a:buFont typeface="Wingdings" panose="05000000000000000000" pitchFamily="2" charset="2"/>
              <a:buChar char="q"/>
            </a:pPr>
            <a:r>
              <a:rPr lang="hr-HR" sz="3200" dirty="0">
                <a:solidFill>
                  <a:schemeClr val="tx1"/>
                </a:solidFill>
                <a:latin typeface="+mn-lt"/>
              </a:rPr>
              <a:t>e-alati (</a:t>
            </a:r>
            <a:r>
              <a:rPr lang="hr-HR" sz="3200" i="1" dirty="0">
                <a:solidFill>
                  <a:schemeClr val="tx1"/>
                </a:solidFill>
                <a:latin typeface="+mn-lt"/>
              </a:rPr>
              <a:t>e-Usmjeravanje, Moj izbor, Upitnik za </a:t>
            </a:r>
            <a:r>
              <a:rPr lang="hr-HR" sz="3200" i="1" dirty="0" err="1">
                <a:solidFill>
                  <a:schemeClr val="tx1"/>
                </a:solidFill>
                <a:latin typeface="+mn-lt"/>
              </a:rPr>
              <a:t>samoprocjenu</a:t>
            </a:r>
            <a:r>
              <a:rPr lang="hr-HR" sz="3200" i="1" dirty="0">
                <a:solidFill>
                  <a:schemeClr val="tx1"/>
                </a:solidFill>
                <a:latin typeface="+mn-lt"/>
              </a:rPr>
              <a:t> osobina ličnosti povezanih s poslom</a:t>
            </a:r>
            <a:r>
              <a:rPr lang="hr-HR" sz="32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lvl="2" algn="just">
              <a:buClr>
                <a:srgbClr val="BF242B"/>
              </a:buClr>
              <a:buFont typeface="Wingdings" panose="05000000000000000000" pitchFamily="2" charset="2"/>
              <a:buChar char="q"/>
            </a:pPr>
            <a:r>
              <a:rPr lang="hr-HR" sz="3200" dirty="0">
                <a:solidFill>
                  <a:schemeClr val="tx1"/>
                </a:solidFill>
                <a:latin typeface="+mn-lt"/>
              </a:rPr>
              <a:t>baze podataka (</a:t>
            </a:r>
            <a:r>
              <a:rPr lang="hr-HR" sz="3200" i="1" dirty="0">
                <a:solidFill>
                  <a:schemeClr val="tx1"/>
                </a:solidFill>
                <a:latin typeface="+mn-lt"/>
              </a:rPr>
              <a:t>LMI, Statistika on-line, Slika tržišta rada</a:t>
            </a:r>
            <a:r>
              <a:rPr lang="hr-HR" sz="32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>
              <a:spcBef>
                <a:spcPts val="1197"/>
              </a:spcBef>
              <a:spcAft>
                <a:spcPts val="1197"/>
              </a:spcAft>
              <a:buClrTx/>
              <a:buFont typeface="Wingdings" panose="05000000000000000000" pitchFamily="2" charset="2"/>
              <a:buChar char="q"/>
              <a:defRPr/>
            </a:pPr>
            <a:endParaRPr lang="hr-HR" sz="3590" dirty="0"/>
          </a:p>
          <a:p>
            <a:pPr lvl="1" algn="just">
              <a:buClrTx/>
              <a:buFont typeface="Wingdings" panose="05000000000000000000" pitchFamily="2" charset="2"/>
              <a:buChar char="q"/>
              <a:defRPr/>
            </a:pPr>
            <a:endParaRPr lang="hr-HR" sz="2793" dirty="0"/>
          </a:p>
          <a:p>
            <a:pPr>
              <a:spcBef>
                <a:spcPts val="1197"/>
              </a:spcBef>
              <a:spcAft>
                <a:spcPts val="1197"/>
              </a:spcAft>
              <a:buClrTx/>
              <a:buFont typeface="Wingdings" panose="05000000000000000000" pitchFamily="2" charset="2"/>
              <a:buChar char="q"/>
              <a:defRPr/>
            </a:pPr>
            <a:endParaRPr lang="hr-HR" sz="3590" dirty="0"/>
          </a:p>
          <a:p>
            <a:pPr>
              <a:spcBef>
                <a:spcPts val="1197"/>
              </a:spcBef>
              <a:spcAft>
                <a:spcPts val="1197"/>
              </a:spcAft>
              <a:buClrTx/>
              <a:buFont typeface="Wingdings" panose="05000000000000000000" pitchFamily="2" charset="2"/>
              <a:buChar char="q"/>
              <a:defRPr/>
            </a:pPr>
            <a:endParaRPr lang="hr-HR" sz="3590" dirty="0"/>
          </a:p>
          <a:p>
            <a:pPr>
              <a:buClrTx/>
              <a:buFont typeface="Wingdings" panose="05000000000000000000" pitchFamily="2" charset="2"/>
              <a:buChar char="q"/>
              <a:defRPr/>
            </a:pPr>
            <a:endParaRPr lang="hr-HR" sz="3590" dirty="0"/>
          </a:p>
          <a:p>
            <a:pPr>
              <a:buClrTx/>
              <a:buFont typeface="Wingdings" panose="05000000000000000000" pitchFamily="2" charset="2"/>
              <a:buChar char="q"/>
              <a:defRPr/>
            </a:pPr>
            <a:endParaRPr lang="hr-HR" sz="3590" dirty="0"/>
          </a:p>
          <a:p>
            <a:pPr>
              <a:buClrTx/>
              <a:buFont typeface="Wingdings" panose="05000000000000000000" pitchFamily="2" charset="2"/>
              <a:buChar char="q"/>
              <a:defRPr/>
            </a:pPr>
            <a:endParaRPr lang="hr-HR" sz="3590" dirty="0"/>
          </a:p>
          <a:p>
            <a:pPr>
              <a:buClrTx/>
              <a:buFont typeface="Wingdings" panose="05000000000000000000" pitchFamily="2" charset="2"/>
              <a:buChar char="q"/>
              <a:defRPr/>
            </a:pPr>
            <a:endParaRPr lang="hr-HR" sz="3590" dirty="0"/>
          </a:p>
          <a:p>
            <a:pPr>
              <a:buClrTx/>
              <a:buFont typeface="Wingdings" panose="05000000000000000000" pitchFamily="2" charset="2"/>
              <a:buChar char="q"/>
              <a:defRPr/>
            </a:pPr>
            <a:endParaRPr lang="hr-HR" sz="3590" dirty="0"/>
          </a:p>
          <a:p>
            <a:pPr>
              <a:buClrTx/>
              <a:buFont typeface="Wingdings" panose="05000000000000000000" pitchFamily="2" charset="2"/>
              <a:buChar char="q"/>
              <a:defRPr/>
            </a:pPr>
            <a:endParaRPr lang="hr-HR" sz="3590" dirty="0"/>
          </a:p>
          <a:p>
            <a:pPr>
              <a:buClrTx/>
              <a:buFont typeface="Wingdings" panose="05000000000000000000" pitchFamily="2" charset="2"/>
              <a:buChar char="q"/>
              <a:defRPr/>
            </a:pPr>
            <a:endParaRPr lang="hr-HR" sz="359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Centar za informiranje i savjetovanje o karijeri</a:t>
            </a:r>
            <a:endParaRPr lang="hr-HR" dirty="0"/>
          </a:p>
        </p:txBody>
      </p:sp>
      <p:sp>
        <p:nvSpPr>
          <p:cNvPr id="7178" name="Line 6"/>
          <p:cNvSpPr>
            <a:spLocks noChangeShapeType="1"/>
          </p:cNvSpPr>
          <p:nvPr/>
        </p:nvSpPr>
        <p:spPr bwMode="auto">
          <a:xfrm rot="5400000">
            <a:off x="12779044" y="5547792"/>
            <a:ext cx="0" cy="15224763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sz="7125">
              <a:solidFill>
                <a:prstClr val="black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79044" y="10926469"/>
            <a:ext cx="8927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dirty="0">
                <a:cs typeface="Arial" panose="020B0604020202020204" pitchFamily="34" charset="0"/>
              </a:rPr>
              <a:t>www.cisok.hr</a:t>
            </a:r>
            <a:endParaRPr lang="hr-HR" sz="6000" dirty="0">
              <a:cs typeface="Arial" panose="020B0604020202020204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8137" y="4308876"/>
            <a:ext cx="4448221" cy="172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86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1859905" y="2971800"/>
            <a:ext cx="20256749" cy="8866414"/>
          </a:xfrm>
        </p:spPr>
        <p:txBody>
          <a:bodyPr>
            <a:normAutofit/>
          </a:bodyPr>
          <a:lstStyle/>
          <a:p>
            <a:pPr algn="just" defTabSz="1367965">
              <a:lnSpc>
                <a:spcPct val="15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hr-HR" sz="4000" dirty="0">
                <a:solidFill>
                  <a:schemeClr val="tx1"/>
                </a:solidFill>
                <a:latin typeface="+mn-lt"/>
              </a:rPr>
              <a:t>informacije o obrazovanju, osposobljavanju, zapošljavanju i druge korisne informacije na jednom </a:t>
            </a:r>
            <a:r>
              <a:rPr lang="hr-HR" sz="4000" dirty="0" smtClean="0">
                <a:solidFill>
                  <a:schemeClr val="tx1"/>
                </a:solidFill>
                <a:latin typeface="+mn-lt"/>
              </a:rPr>
              <a:t>mjestu</a:t>
            </a:r>
            <a:endParaRPr lang="en-GB" dirty="0">
              <a:solidFill>
                <a:schemeClr val="tx1"/>
              </a:solidFill>
              <a:latin typeface="+mn-lt"/>
            </a:endParaRPr>
          </a:p>
          <a:p>
            <a:pPr algn="just" defTabSz="1367965">
              <a:lnSpc>
                <a:spcPct val="15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hr-HR" sz="4000" b="1" dirty="0">
                <a:solidFill>
                  <a:schemeClr val="tx1"/>
                </a:solidFill>
                <a:latin typeface="+mn-lt"/>
              </a:rPr>
              <a:t>alati za upravljanje karijerom</a:t>
            </a:r>
            <a:r>
              <a:rPr lang="en-GB" sz="4000" dirty="0" smtClean="0">
                <a:solidFill>
                  <a:schemeClr val="tx1"/>
                </a:solidFill>
                <a:latin typeface="+mn-lt"/>
              </a:rPr>
              <a:t>:</a:t>
            </a:r>
            <a:endParaRPr lang="en-GB" dirty="0">
              <a:solidFill>
                <a:schemeClr val="tx1"/>
              </a:solidFill>
              <a:latin typeface="+mn-lt"/>
            </a:endParaRPr>
          </a:p>
          <a:p>
            <a:pPr lvl="1" algn="just" defTabSz="1367965">
              <a:lnSpc>
                <a:spcPct val="150000"/>
              </a:lnSpc>
              <a:spcBef>
                <a:spcPts val="0"/>
              </a:spcBef>
              <a:spcAft>
                <a:spcPts val="1197"/>
              </a:spcAft>
              <a:buClr>
                <a:srgbClr val="BF242B"/>
              </a:buClr>
              <a:buFont typeface="Wingdings" panose="05000000000000000000" pitchFamily="2" charset="2"/>
              <a:buChar char="q"/>
              <a:defRPr/>
            </a:pPr>
            <a:r>
              <a:rPr lang="hr-HR" dirty="0">
                <a:solidFill>
                  <a:schemeClr val="tx1"/>
                </a:solidFill>
                <a:latin typeface="+mn-lt"/>
              </a:rPr>
              <a:t>Moj izbor: Upitnik interesa i </a:t>
            </a:r>
            <a:r>
              <a:rPr lang="hr-HR" dirty="0" smtClean="0">
                <a:solidFill>
                  <a:schemeClr val="tx1"/>
                </a:solidFill>
                <a:latin typeface="+mn-lt"/>
              </a:rPr>
              <a:t>kompetencija</a:t>
            </a:r>
            <a:endParaRPr lang="en-GB" dirty="0" smtClean="0">
              <a:solidFill>
                <a:schemeClr val="tx1"/>
              </a:solidFill>
              <a:latin typeface="+mn-lt"/>
            </a:endParaRPr>
          </a:p>
          <a:p>
            <a:pPr lvl="1" algn="just" defTabSz="1367965">
              <a:lnSpc>
                <a:spcPct val="100000"/>
              </a:lnSpc>
              <a:spcBef>
                <a:spcPts val="0"/>
              </a:spcBef>
              <a:buClr>
                <a:srgbClr val="BF242B"/>
              </a:buClr>
              <a:buFont typeface="Wingdings" panose="05000000000000000000" pitchFamily="2" charset="2"/>
              <a:buChar char="q"/>
              <a:defRPr/>
            </a:pPr>
            <a:r>
              <a:rPr lang="hr-HR" dirty="0" smtClean="0">
                <a:solidFill>
                  <a:schemeClr val="tx1"/>
                </a:solidFill>
                <a:latin typeface="+mn-lt"/>
              </a:rPr>
              <a:t>Osobine koje traže poslodavci</a:t>
            </a:r>
            <a:endParaRPr lang="en-GB" dirty="0" smtClean="0">
              <a:solidFill>
                <a:schemeClr val="tx1"/>
              </a:solidFill>
              <a:latin typeface="+mn-lt"/>
            </a:endParaRPr>
          </a:p>
          <a:p>
            <a:pPr lvl="1" algn="just" defTabSz="1367965">
              <a:lnSpc>
                <a:spcPct val="100000"/>
              </a:lnSpc>
              <a:spcBef>
                <a:spcPts val="0"/>
              </a:spcBef>
              <a:buClr>
                <a:srgbClr val="BF242B"/>
              </a:buClr>
              <a:buFont typeface="Wingdings" panose="05000000000000000000" pitchFamily="2" charset="2"/>
              <a:buChar char="q"/>
              <a:defRPr/>
            </a:pPr>
            <a:r>
              <a:rPr lang="hr-HR" dirty="0" smtClean="0">
                <a:solidFill>
                  <a:schemeClr val="tx1"/>
                </a:solidFill>
                <a:latin typeface="+mn-lt"/>
              </a:rPr>
              <a:t>Upitnik </a:t>
            </a:r>
            <a:r>
              <a:rPr lang="hr-HR" dirty="0">
                <a:solidFill>
                  <a:schemeClr val="tx1"/>
                </a:solidFill>
                <a:latin typeface="+mn-lt"/>
              </a:rPr>
              <a:t>za </a:t>
            </a:r>
            <a:r>
              <a:rPr lang="hr-HR" dirty="0" err="1">
                <a:solidFill>
                  <a:schemeClr val="tx1"/>
                </a:solidFill>
                <a:latin typeface="+mn-lt"/>
              </a:rPr>
              <a:t>samoprocjenu</a:t>
            </a:r>
            <a:r>
              <a:rPr lang="hr-HR" dirty="0">
                <a:solidFill>
                  <a:schemeClr val="tx1"/>
                </a:solidFill>
                <a:latin typeface="+mn-lt"/>
              </a:rPr>
              <a:t> osobina </a:t>
            </a:r>
          </a:p>
          <a:p>
            <a:pPr marL="911977" lvl="1" indent="0" algn="just" defTabSz="1367965">
              <a:lnSpc>
                <a:spcPct val="100000"/>
              </a:lnSpc>
              <a:spcBef>
                <a:spcPts val="0"/>
              </a:spcBef>
              <a:buClr>
                <a:srgbClr val="BF242B"/>
              </a:buClr>
              <a:buNone/>
              <a:defRPr/>
            </a:pPr>
            <a:r>
              <a:rPr lang="hr-HR" dirty="0" smtClean="0">
                <a:solidFill>
                  <a:schemeClr val="tx1"/>
                </a:solidFill>
                <a:latin typeface="+mn-lt"/>
              </a:rPr>
              <a:t>     </a:t>
            </a:r>
            <a:r>
              <a:rPr lang="hr-HR" dirty="0">
                <a:solidFill>
                  <a:schemeClr val="tx1"/>
                </a:solidFill>
                <a:latin typeface="+mn-lt"/>
              </a:rPr>
              <a:t>ličnosti povezanih s </a:t>
            </a:r>
            <a:r>
              <a:rPr lang="hr-HR" dirty="0" smtClean="0">
                <a:solidFill>
                  <a:schemeClr val="tx1"/>
                </a:solidFill>
                <a:latin typeface="+mn-lt"/>
              </a:rPr>
              <a:t>poslom</a:t>
            </a:r>
            <a:endParaRPr lang="en-GB" dirty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150000"/>
              </a:lnSpc>
              <a:spcBef>
                <a:spcPts val="1197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hr-HR" sz="4000" b="1" dirty="0">
                <a:solidFill>
                  <a:schemeClr val="tx1"/>
                </a:solidFill>
                <a:latin typeface="+mn-lt"/>
              </a:rPr>
              <a:t>plan </a:t>
            </a:r>
            <a:r>
              <a:rPr lang="hr-HR" sz="4000" b="1" dirty="0" smtClean="0">
                <a:solidFill>
                  <a:schemeClr val="tx1"/>
                </a:solidFill>
                <a:latin typeface="+mn-lt"/>
              </a:rPr>
              <a:t>karijere</a:t>
            </a:r>
            <a:endParaRPr lang="en-GB" sz="3600" dirty="0" smtClean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150000"/>
              </a:lnSpc>
              <a:spcBef>
                <a:spcPts val="1197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hr-HR" sz="4000" dirty="0" smtClean="0">
                <a:solidFill>
                  <a:schemeClr val="tx1"/>
                </a:solidFill>
                <a:latin typeface="+mn-lt"/>
              </a:rPr>
              <a:t>povezanost </a:t>
            </a:r>
            <a:r>
              <a:rPr lang="hr-HR" sz="4000" dirty="0">
                <a:solidFill>
                  <a:schemeClr val="tx1"/>
                </a:solidFill>
                <a:latin typeface="+mn-lt"/>
              </a:rPr>
              <a:t>s Burzom rada</a:t>
            </a:r>
            <a:endParaRPr lang="en-GB" sz="4000" dirty="0">
              <a:solidFill>
                <a:schemeClr val="tx1"/>
              </a:solidFill>
              <a:latin typeface="+mn-lt"/>
            </a:endParaRPr>
          </a:p>
          <a:p>
            <a:pPr algn="just">
              <a:spcBef>
                <a:spcPts val="1197"/>
              </a:spcBef>
              <a:buClrTx/>
              <a:buFont typeface="Wingdings" panose="05000000000000000000" pitchFamily="2" charset="2"/>
              <a:buChar char="q"/>
              <a:defRPr/>
            </a:pPr>
            <a:endParaRPr lang="hr-HR" sz="3989" dirty="0">
              <a:solidFill>
                <a:prstClr val="black"/>
              </a:solidFill>
            </a:endParaRPr>
          </a:p>
          <a:p>
            <a:pPr algn="just">
              <a:spcBef>
                <a:spcPts val="1197"/>
              </a:spcBef>
              <a:buClrTx/>
              <a:buFont typeface="Wingdings" panose="05000000000000000000" pitchFamily="2" charset="2"/>
              <a:buChar char="q"/>
              <a:defRPr/>
            </a:pPr>
            <a:endParaRPr lang="hr-HR" sz="3989" dirty="0">
              <a:solidFill>
                <a:prstClr val="black"/>
              </a:solidFill>
            </a:endParaRPr>
          </a:p>
          <a:p>
            <a:pPr algn="just">
              <a:spcBef>
                <a:spcPts val="1197"/>
              </a:spcBef>
              <a:buClrTx/>
              <a:buFont typeface="Wingdings" panose="05000000000000000000" pitchFamily="2" charset="2"/>
              <a:buChar char="q"/>
              <a:defRPr/>
            </a:pPr>
            <a:endParaRPr lang="hr-HR" sz="3989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Portal e-Usmjeravanje</a:t>
            </a:r>
            <a:endParaRPr lang="hr-HR" dirty="0"/>
          </a:p>
        </p:txBody>
      </p:sp>
      <p:sp>
        <p:nvSpPr>
          <p:cNvPr id="13317" name="Line 6"/>
          <p:cNvSpPr>
            <a:spLocks noChangeShapeType="1"/>
          </p:cNvSpPr>
          <p:nvPr/>
        </p:nvSpPr>
        <p:spPr bwMode="auto">
          <a:xfrm rot="5400000">
            <a:off x="12779044" y="5547792"/>
            <a:ext cx="0" cy="15224763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sz="7125">
              <a:solidFill>
                <a:prstClr val="black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88279" y="11267239"/>
            <a:ext cx="10485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dirty="0">
                <a:cs typeface="Arial" panose="020B0604020202020204" pitchFamily="34" charset="0"/>
              </a:rPr>
              <a:t>https://e-usmjeravanje.hzz.hr/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7924" y="4469714"/>
            <a:ext cx="7684917" cy="598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3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1859905" y="2834194"/>
            <a:ext cx="20256749" cy="8413400"/>
          </a:xfrm>
        </p:spPr>
        <p:txBody>
          <a:bodyPr>
            <a:normAutofit/>
          </a:bodyPr>
          <a:lstStyle/>
          <a:p>
            <a:pPr algn="just">
              <a:buClrTx/>
              <a:buFont typeface="Wingdings" panose="05000000000000000000" pitchFamily="2" charset="2"/>
              <a:buChar char="q"/>
              <a:defRPr/>
            </a:pPr>
            <a:r>
              <a:rPr lang="hr-HR" altLang="sr-Latn-RS" b="1" dirty="0">
                <a:solidFill>
                  <a:schemeClr val="tx1"/>
                </a:solidFill>
                <a:latin typeface="+mn-lt"/>
              </a:rPr>
              <a:t>molba za posao</a:t>
            </a:r>
            <a:r>
              <a:rPr lang="hr-HR" altLang="sr-Latn-RS" dirty="0">
                <a:solidFill>
                  <a:schemeClr val="tx1"/>
                </a:solidFill>
                <a:latin typeface="+mn-lt"/>
              </a:rPr>
              <a:t> = tekst kojim se ukratko opisuješ poslodavcu i ističeš osobine, vještine i iskustva bitna za radno mjesto za koje se </a:t>
            </a:r>
            <a:r>
              <a:rPr lang="hr-HR" altLang="sr-Latn-RS" dirty="0" smtClean="0">
                <a:solidFill>
                  <a:schemeClr val="tx1"/>
                </a:solidFill>
                <a:latin typeface="+mn-lt"/>
              </a:rPr>
              <a:t>prijavljuješ</a:t>
            </a:r>
            <a:endParaRPr lang="hr-HR" altLang="sr-Latn-RS" dirty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  <a:defRPr/>
            </a:pPr>
            <a:r>
              <a:rPr lang="hr-HR" altLang="sr-Latn-RS" dirty="0">
                <a:solidFill>
                  <a:schemeClr val="tx1"/>
                </a:solidFill>
                <a:latin typeface="+mn-lt"/>
              </a:rPr>
              <a:t>sastoji se od tri dijela</a:t>
            </a:r>
            <a:r>
              <a:rPr lang="hr-HR" altLang="sr-Latn-RS" dirty="0" smtClean="0">
                <a:solidFill>
                  <a:schemeClr val="tx1"/>
                </a:solidFill>
                <a:latin typeface="+mn-lt"/>
              </a:rPr>
              <a:t>:</a:t>
            </a:r>
            <a:endParaRPr lang="en-GB" altLang="sr-Latn-RS" sz="3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lvl="1" algn="just">
              <a:buClr>
                <a:srgbClr val="BF242B"/>
              </a:buClr>
              <a:buFont typeface="Wingdings" panose="05000000000000000000" pitchFamily="2" charset="2"/>
              <a:buChar char="q"/>
              <a:defRPr/>
            </a:pPr>
            <a:r>
              <a:rPr lang="hr-HR" altLang="sr-Latn-RS" sz="3600" b="1" dirty="0">
                <a:solidFill>
                  <a:schemeClr val="tx1"/>
                </a:solidFill>
                <a:latin typeface="+mn-lt"/>
              </a:rPr>
              <a:t>uvodni dio</a:t>
            </a:r>
            <a:r>
              <a:rPr lang="hr-HR" altLang="sr-Latn-RS" sz="3600" dirty="0">
                <a:solidFill>
                  <a:schemeClr val="tx1"/>
                </a:solidFill>
                <a:latin typeface="+mn-lt"/>
              </a:rPr>
              <a:t> – navođenje radnog mjesta za koje se prijavljuješ kao i izvora gdje si vidio/vidjela natječaj za to radno mjesto</a:t>
            </a:r>
            <a:endParaRPr lang="en-GB" altLang="sr-Latn-RS" sz="3600" dirty="0">
              <a:solidFill>
                <a:schemeClr val="tx1"/>
              </a:solidFill>
              <a:latin typeface="+mn-lt"/>
            </a:endParaRPr>
          </a:p>
          <a:p>
            <a:pPr lvl="1" algn="just">
              <a:buClr>
                <a:srgbClr val="BF242B"/>
              </a:buClr>
              <a:buFont typeface="Wingdings" panose="05000000000000000000" pitchFamily="2" charset="2"/>
              <a:buChar char="q"/>
              <a:defRPr/>
            </a:pPr>
            <a:r>
              <a:rPr lang="hr-HR" altLang="sr-Latn-RS" sz="3600" b="1" dirty="0">
                <a:solidFill>
                  <a:schemeClr val="tx1"/>
                </a:solidFill>
                <a:latin typeface="+mn-lt"/>
              </a:rPr>
              <a:t>razrada</a:t>
            </a:r>
            <a:r>
              <a:rPr lang="hr-HR" altLang="sr-Latn-RS" sz="3600" dirty="0">
                <a:solidFill>
                  <a:schemeClr val="tx1"/>
                </a:solidFill>
                <a:latin typeface="+mn-lt"/>
              </a:rPr>
              <a:t> – navođenje kvaliteta koje te čine dobrim kandidatom</a:t>
            </a:r>
            <a:endParaRPr lang="en-GB" altLang="sr-Latn-RS" sz="3600" dirty="0">
              <a:solidFill>
                <a:schemeClr val="tx1"/>
              </a:solidFill>
              <a:latin typeface="+mn-lt"/>
            </a:endParaRPr>
          </a:p>
          <a:p>
            <a:pPr lvl="1" algn="just">
              <a:buClr>
                <a:srgbClr val="BF242B"/>
              </a:buClr>
              <a:buFont typeface="Wingdings" panose="05000000000000000000" pitchFamily="2" charset="2"/>
              <a:buChar char="q"/>
              <a:defRPr/>
            </a:pPr>
            <a:r>
              <a:rPr lang="hr-HR" altLang="sr-Latn-RS" sz="3600" b="1" dirty="0">
                <a:solidFill>
                  <a:schemeClr val="tx1"/>
                </a:solidFill>
                <a:latin typeface="+mn-lt"/>
              </a:rPr>
              <a:t>završni dio </a:t>
            </a:r>
            <a:r>
              <a:rPr lang="hr-HR" altLang="sr-Latn-RS" sz="3600" dirty="0">
                <a:solidFill>
                  <a:schemeClr val="tx1"/>
                </a:solidFill>
                <a:latin typeface="+mn-lt"/>
              </a:rPr>
              <a:t>– navođenje informacija za daljnji kontakt i eventualnih </a:t>
            </a:r>
            <a:r>
              <a:rPr lang="hr-HR" altLang="sr-Latn-RS" sz="3600" dirty="0" smtClean="0">
                <a:solidFill>
                  <a:schemeClr val="tx1"/>
                </a:solidFill>
                <a:latin typeface="+mn-lt"/>
              </a:rPr>
              <a:t>preporuka</a:t>
            </a:r>
            <a:endParaRPr lang="en-GB" altLang="sr-Latn-RS" sz="3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  <a:defRPr/>
            </a:pPr>
            <a:r>
              <a:rPr lang="hr-HR" altLang="sr-Latn-RS" dirty="0">
                <a:solidFill>
                  <a:schemeClr val="tx1"/>
                </a:solidFill>
                <a:latin typeface="+mn-lt"/>
              </a:rPr>
              <a:t>ne dulja od jedne stranice </a:t>
            </a:r>
            <a:r>
              <a:rPr lang="hr-HR" altLang="sr-Latn-RS" dirty="0" smtClean="0">
                <a:solidFill>
                  <a:schemeClr val="tx1"/>
                </a:solidFill>
                <a:latin typeface="+mn-lt"/>
              </a:rPr>
              <a:t>teksta</a:t>
            </a:r>
            <a:endParaRPr lang="en-GB" altLang="sr-Latn-RS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  <a:defRPr/>
            </a:pPr>
            <a:r>
              <a:rPr lang="hr-HR" altLang="sr-Latn-RS" dirty="0">
                <a:solidFill>
                  <a:schemeClr val="tx1"/>
                </a:solidFill>
                <a:latin typeface="+mn-lt"/>
              </a:rPr>
              <a:t>obavezno provjeriti pravopis i gramatiku prije slanja</a:t>
            </a:r>
            <a:r>
              <a:rPr lang="hr-HR" altLang="sr-Latn-RS" dirty="0" smtClean="0">
                <a:solidFill>
                  <a:schemeClr val="tx1"/>
                </a:solidFill>
                <a:latin typeface="+mn-lt"/>
              </a:rPr>
              <a:t>!</a:t>
            </a:r>
            <a:endParaRPr lang="hr-HR" altLang="sr-Latn-RS" b="1" dirty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  <a:defRPr/>
            </a:pPr>
            <a:r>
              <a:rPr lang="hr-HR" altLang="sr-Latn-RS" b="1" dirty="0">
                <a:solidFill>
                  <a:schemeClr val="tx1"/>
                </a:solidFill>
                <a:latin typeface="+mn-lt"/>
              </a:rPr>
              <a:t>otvorena molba </a:t>
            </a:r>
            <a:r>
              <a:rPr lang="hr-HR" altLang="sr-Latn-RS" dirty="0">
                <a:solidFill>
                  <a:schemeClr val="tx1"/>
                </a:solidFill>
                <a:latin typeface="+mn-lt"/>
              </a:rPr>
              <a:t>i</a:t>
            </a:r>
            <a:r>
              <a:rPr lang="hr-HR" altLang="sr-Latn-RS" b="1" dirty="0">
                <a:solidFill>
                  <a:schemeClr val="tx1"/>
                </a:solidFill>
                <a:latin typeface="+mn-lt"/>
              </a:rPr>
              <a:t> molba za posao za koji je objavljen natječaj</a:t>
            </a:r>
            <a:endParaRPr lang="en-GB" altLang="sr-Latn-RS" b="1" dirty="0">
              <a:solidFill>
                <a:schemeClr val="tx1"/>
              </a:solidFill>
              <a:latin typeface="+mn-lt"/>
            </a:endParaRPr>
          </a:p>
          <a:p>
            <a:pPr lvl="1" algn="just">
              <a:buClrTx/>
              <a:buFont typeface="Wingdings" panose="05000000000000000000" pitchFamily="2" charset="2"/>
              <a:buChar char="q"/>
              <a:defRPr/>
            </a:pPr>
            <a:endParaRPr lang="hr-HR" altLang="sr-Latn-RS" sz="2793" dirty="0"/>
          </a:p>
          <a:p>
            <a:pPr lvl="1" algn="just">
              <a:buClrTx/>
              <a:buFont typeface="Wingdings" panose="05000000000000000000" pitchFamily="2" charset="2"/>
              <a:buChar char="q"/>
              <a:defRPr/>
            </a:pPr>
            <a:endParaRPr lang="hr-HR" altLang="sr-Latn-RS" sz="2793" dirty="0"/>
          </a:p>
          <a:p>
            <a:pPr lvl="1" algn="just">
              <a:buClrTx/>
              <a:buFont typeface="Wingdings" panose="05000000000000000000" pitchFamily="2" charset="2"/>
              <a:buChar char="q"/>
              <a:defRPr/>
            </a:pPr>
            <a:endParaRPr lang="hr-HR" altLang="sr-Latn-RS" sz="2793" dirty="0"/>
          </a:p>
          <a:p>
            <a:pPr lvl="1" algn="just">
              <a:buClrTx/>
              <a:buFont typeface="Wingdings" panose="05000000000000000000" pitchFamily="2" charset="2"/>
              <a:buChar char="q"/>
              <a:defRPr/>
            </a:pPr>
            <a:endParaRPr lang="hr-HR" altLang="sr-Latn-RS" sz="2793" dirty="0"/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q"/>
              <a:defRPr/>
            </a:pPr>
            <a:endParaRPr lang="hr-HR" altLang="sr-Latn-RS" sz="3590" b="1" dirty="0"/>
          </a:p>
          <a:p>
            <a:pPr algn="just">
              <a:buClrTx/>
              <a:buFont typeface="Wingdings" panose="05000000000000000000" pitchFamily="2" charset="2"/>
              <a:buChar char="q"/>
              <a:defRPr/>
            </a:pPr>
            <a:endParaRPr lang="hr-HR" altLang="sr-Latn-RS" sz="359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Pisanje molbe za posao i životopisa</a:t>
            </a:r>
            <a:endParaRPr lang="hr-HR" dirty="0"/>
          </a:p>
        </p:txBody>
      </p:sp>
      <p:sp>
        <p:nvSpPr>
          <p:cNvPr id="11268" name="Line 6"/>
          <p:cNvSpPr>
            <a:spLocks noChangeShapeType="1"/>
          </p:cNvSpPr>
          <p:nvPr/>
        </p:nvSpPr>
        <p:spPr bwMode="auto">
          <a:xfrm rot="5400000">
            <a:off x="12779044" y="5547792"/>
            <a:ext cx="0" cy="15224763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sz="7125">
              <a:solidFill>
                <a:prstClr val="black"/>
              </a:solidFill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131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1859905" y="2834195"/>
            <a:ext cx="20256749" cy="9069334"/>
          </a:xfrm>
        </p:spPr>
        <p:txBody>
          <a:bodyPr>
            <a:normAutofit lnSpcReduction="10000"/>
          </a:bodyPr>
          <a:lstStyle/>
          <a:p>
            <a:pPr algn="just">
              <a:buClrTx/>
              <a:buFont typeface="Wingdings" panose="05000000000000000000" pitchFamily="2" charset="2"/>
              <a:buChar char="q"/>
              <a:defRPr/>
            </a:pPr>
            <a:r>
              <a:rPr lang="hr-HR" altLang="sr-Latn-RS" sz="3200" b="1" dirty="0">
                <a:solidFill>
                  <a:schemeClr val="tx1"/>
                </a:solidFill>
                <a:latin typeface="+mn-lt"/>
              </a:rPr>
              <a:t>životopis (CV)</a:t>
            </a:r>
            <a:r>
              <a:rPr lang="hr-HR" altLang="sr-Latn-RS" sz="3200" dirty="0">
                <a:solidFill>
                  <a:schemeClr val="tx1"/>
                </a:solidFill>
                <a:latin typeface="+mn-lt"/>
              </a:rPr>
              <a:t> = tekst kojim se opisuju dostignuća na obrazovnom planu, prethodno radno iskustvo, specifična znanja, vještine</a:t>
            </a:r>
          </a:p>
          <a:p>
            <a:pPr lvl="1">
              <a:lnSpc>
                <a:spcPct val="150000"/>
              </a:lnSpc>
              <a:buClr>
                <a:srgbClr val="BF242B"/>
              </a:buClr>
              <a:buFont typeface="Wingdings" panose="05000000000000000000" pitchFamily="2" charset="2"/>
              <a:buChar char="q"/>
            </a:pPr>
            <a:r>
              <a:rPr lang="hr-HR" dirty="0">
                <a:solidFill>
                  <a:schemeClr val="tx1"/>
                </a:solidFill>
                <a:latin typeface="+mn-lt"/>
              </a:rPr>
              <a:t>redoslijed informacija koji se odnosi na obrazovno i radno iskustvo treba biti kronološki poredan tako da najnoviji podaci budu na vrhu pojedine cjeline</a:t>
            </a:r>
          </a:p>
          <a:p>
            <a:pPr lvl="1">
              <a:lnSpc>
                <a:spcPct val="150000"/>
              </a:lnSpc>
              <a:buClr>
                <a:srgbClr val="BF242B"/>
              </a:buClr>
              <a:buFont typeface="Wingdings" panose="05000000000000000000" pitchFamily="2" charset="2"/>
              <a:buChar char="q"/>
            </a:pPr>
            <a:r>
              <a:rPr lang="hr-HR" dirty="0">
                <a:solidFill>
                  <a:schemeClr val="tx1"/>
                </a:solidFill>
                <a:latin typeface="+mn-lt"/>
              </a:rPr>
              <a:t>životopis treba biti pregledan, čitljiv i jednostavan</a:t>
            </a:r>
          </a:p>
          <a:p>
            <a:pPr lvl="1">
              <a:lnSpc>
                <a:spcPct val="150000"/>
              </a:lnSpc>
              <a:buClr>
                <a:srgbClr val="BF242B"/>
              </a:buClr>
              <a:buFont typeface="Wingdings" panose="05000000000000000000" pitchFamily="2" charset="2"/>
              <a:buChar char="q"/>
            </a:pPr>
            <a:r>
              <a:rPr lang="hr-HR" dirty="0">
                <a:solidFill>
                  <a:schemeClr val="tx1"/>
                </a:solidFill>
                <a:latin typeface="+mn-lt"/>
              </a:rPr>
              <a:t>informacije trebaju biti pažljivo odabrane i relevantne za posao za koji se natječeš</a:t>
            </a:r>
          </a:p>
          <a:p>
            <a:pPr lvl="1">
              <a:lnSpc>
                <a:spcPct val="150000"/>
              </a:lnSpc>
              <a:buClr>
                <a:srgbClr val="BF242B"/>
              </a:buClr>
              <a:buFont typeface="Wingdings" panose="05000000000000000000" pitchFamily="2" charset="2"/>
              <a:buChar char="q"/>
            </a:pPr>
            <a:r>
              <a:rPr lang="hr-HR" dirty="0">
                <a:solidFill>
                  <a:schemeClr val="tx1"/>
                </a:solidFill>
                <a:latin typeface="+mn-lt"/>
              </a:rPr>
              <a:t>ne smije biti duži od jedne do dvije stranice jer poslodavci zaprimaju veliki broj životopisa te je stoga bitno dati sažete i precizne informacije</a:t>
            </a:r>
          </a:p>
          <a:p>
            <a:pPr lvl="1">
              <a:lnSpc>
                <a:spcPct val="150000"/>
              </a:lnSpc>
              <a:buClr>
                <a:srgbClr val="BF242B"/>
              </a:buClr>
              <a:buFont typeface="Wingdings" panose="05000000000000000000" pitchFamily="2" charset="2"/>
              <a:buChar char="q"/>
            </a:pPr>
            <a:r>
              <a:rPr lang="hr-HR" dirty="0">
                <a:solidFill>
                  <a:schemeClr val="tx1"/>
                </a:solidFill>
                <a:latin typeface="+mn-lt"/>
              </a:rPr>
              <a:t>razmisli o tabličnom prikazu životopisa jer je pregledniji i razumljiviji (npr. </a:t>
            </a:r>
            <a:r>
              <a:rPr lang="hr-HR" dirty="0" err="1">
                <a:solidFill>
                  <a:schemeClr val="tx1"/>
                </a:solidFill>
                <a:latin typeface="+mn-lt"/>
              </a:rPr>
              <a:t>Europass</a:t>
            </a:r>
            <a:r>
              <a:rPr lang="hr-HR" dirty="0">
                <a:solidFill>
                  <a:schemeClr val="tx1"/>
                </a:solidFill>
                <a:latin typeface="+mn-lt"/>
              </a:rPr>
              <a:t> životopis) </a:t>
            </a:r>
          </a:p>
          <a:p>
            <a:pPr lvl="1">
              <a:lnSpc>
                <a:spcPct val="150000"/>
              </a:lnSpc>
              <a:buClr>
                <a:srgbClr val="BF242B"/>
              </a:buClr>
              <a:buFont typeface="Wingdings" panose="05000000000000000000" pitchFamily="2" charset="2"/>
              <a:buChar char="q"/>
            </a:pPr>
            <a:r>
              <a:rPr lang="hr-HR" dirty="0">
                <a:solidFill>
                  <a:schemeClr val="tx1"/>
                </a:solidFill>
                <a:latin typeface="+mn-lt"/>
              </a:rPr>
              <a:t>naslove cjelina možeš istaknuti (podebljavanjem, podvlačenjem ili kurzivom) pri čemu je važno slijediti isti stil i format </a:t>
            </a:r>
            <a:r>
              <a:rPr lang="hr-HR" dirty="0" smtClean="0">
                <a:solidFill>
                  <a:schemeClr val="tx1"/>
                </a:solidFill>
                <a:latin typeface="+mn-lt"/>
              </a:rPr>
              <a:t>teksta</a:t>
            </a:r>
            <a:endParaRPr lang="hr-HR" dirty="0">
              <a:solidFill>
                <a:schemeClr val="tx1"/>
              </a:solidFill>
              <a:latin typeface="+mn-lt"/>
            </a:endParaRPr>
          </a:p>
          <a:p>
            <a:pPr algn="just">
              <a:buClrTx/>
              <a:buFont typeface="Wingdings" panose="05000000000000000000" pitchFamily="2" charset="2"/>
              <a:buChar char="q"/>
              <a:defRPr/>
            </a:pPr>
            <a:r>
              <a:rPr lang="hr-HR" altLang="sr-Latn-RS" sz="3200" b="1" dirty="0">
                <a:solidFill>
                  <a:schemeClr val="tx1"/>
                </a:solidFill>
                <a:latin typeface="+mn-lt"/>
              </a:rPr>
              <a:t>CV i molbu za posao uvijek treba prilagođavati konkretnom radnom mjestu za koje se natječeš!</a:t>
            </a:r>
            <a:endParaRPr lang="en-GB" altLang="sr-Latn-RS" sz="3200" b="1" dirty="0">
              <a:solidFill>
                <a:schemeClr val="tx1"/>
              </a:solidFill>
              <a:latin typeface="+mn-lt"/>
            </a:endParaRPr>
          </a:p>
          <a:p>
            <a:pPr marL="904525" lvl="1" indent="0" algn="just">
              <a:buClrTx/>
              <a:buNone/>
              <a:defRPr/>
            </a:pPr>
            <a:endParaRPr lang="hr-HR" altLang="sr-Latn-RS" sz="2793" dirty="0"/>
          </a:p>
          <a:p>
            <a:pPr lvl="1" algn="just">
              <a:buClrTx/>
              <a:buFont typeface="Wingdings" panose="05000000000000000000" pitchFamily="2" charset="2"/>
              <a:buChar char="q"/>
              <a:defRPr/>
            </a:pPr>
            <a:endParaRPr lang="hr-HR" altLang="sr-Latn-RS" sz="2793" dirty="0"/>
          </a:p>
          <a:p>
            <a:pPr lvl="1" algn="just">
              <a:buClrTx/>
              <a:buFont typeface="Wingdings" panose="05000000000000000000" pitchFamily="2" charset="2"/>
              <a:buChar char="q"/>
              <a:defRPr/>
            </a:pPr>
            <a:endParaRPr lang="hr-HR" altLang="sr-Latn-RS" sz="2793" dirty="0"/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q"/>
              <a:defRPr/>
            </a:pPr>
            <a:endParaRPr lang="hr-HR" altLang="sr-Latn-RS" sz="3590" b="1" dirty="0"/>
          </a:p>
          <a:p>
            <a:pPr algn="just">
              <a:buClrTx/>
              <a:buFont typeface="Wingdings" panose="05000000000000000000" pitchFamily="2" charset="2"/>
              <a:buChar char="q"/>
              <a:defRPr/>
            </a:pPr>
            <a:endParaRPr lang="hr-HR" altLang="sr-Latn-RS" sz="359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Pisanje molbe za posao i životopisa</a:t>
            </a:r>
            <a:endParaRPr lang="hr-HR" dirty="0"/>
          </a:p>
        </p:txBody>
      </p:sp>
      <p:sp>
        <p:nvSpPr>
          <p:cNvPr id="11268" name="Line 6"/>
          <p:cNvSpPr>
            <a:spLocks noChangeShapeType="1"/>
          </p:cNvSpPr>
          <p:nvPr/>
        </p:nvSpPr>
        <p:spPr bwMode="auto">
          <a:xfrm rot="5400000">
            <a:off x="12779044" y="5547792"/>
            <a:ext cx="0" cy="15224763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sz="7125">
              <a:solidFill>
                <a:prstClr val="black"/>
              </a:solidFill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938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1859905" y="2834194"/>
            <a:ext cx="20256749" cy="8413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  <a:defRPr/>
            </a:pPr>
            <a:r>
              <a:rPr lang="hr-HR" altLang="sr-Latn-RS" sz="3590" b="1" dirty="0">
                <a:solidFill>
                  <a:schemeClr val="tx1"/>
                </a:solidFill>
                <a:latin typeface="+mn-lt"/>
              </a:rPr>
              <a:t>informiraj se o tvrtki i radnom mjestu za koje se natječeš</a:t>
            </a: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  <a:defRPr/>
            </a:pPr>
            <a:r>
              <a:rPr lang="hr-HR" altLang="sr-Latn-RS" sz="3590" dirty="0">
                <a:solidFill>
                  <a:schemeClr val="tx1"/>
                </a:solidFill>
                <a:latin typeface="+mn-lt"/>
              </a:rPr>
              <a:t>razmisli o odgovorima na moguća pitanja tijekom intervjua → korisno uvježbavanje izlaganja s prijateljem ili članom obitelji</a:t>
            </a: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  <a:defRPr/>
            </a:pPr>
            <a:r>
              <a:rPr lang="hr-HR" altLang="sr-Latn-RS" sz="3590" dirty="0">
                <a:solidFill>
                  <a:schemeClr val="tx1"/>
                </a:solidFill>
                <a:latin typeface="+mn-lt"/>
              </a:rPr>
              <a:t>obuci se uredno i prikladno, bez upadljivih i jakih parfema, nakita i sl.</a:t>
            </a: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  <a:defRPr/>
            </a:pPr>
            <a:r>
              <a:rPr lang="hr-HR" altLang="sr-Latn-RS" sz="3590" dirty="0">
                <a:solidFill>
                  <a:schemeClr val="tx1"/>
                </a:solidFill>
                <a:latin typeface="+mn-lt"/>
              </a:rPr>
              <a:t>korisno ponijeti sa sobom kopije svjedodžbi, životopisa, pisma preporuke i sl.</a:t>
            </a: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  <a:defRPr/>
            </a:pPr>
            <a:r>
              <a:rPr lang="hr-HR" altLang="sr-Latn-RS" sz="3590" dirty="0">
                <a:solidFill>
                  <a:schemeClr val="tx1"/>
                </a:solidFill>
                <a:latin typeface="+mn-lt"/>
              </a:rPr>
              <a:t>budi točan, preporuča se doći 10-15 minuta prije termina razgovora</a:t>
            </a: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  <a:defRPr/>
            </a:pPr>
            <a:r>
              <a:rPr lang="hr-HR" altLang="sr-Latn-RS" sz="3590" dirty="0">
                <a:solidFill>
                  <a:schemeClr val="tx1"/>
                </a:solidFill>
                <a:latin typeface="+mn-lt"/>
              </a:rPr>
              <a:t>gledaj sugovornike u oči i ne prekidaj ih dok govore</a:t>
            </a: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  <a:defRPr/>
            </a:pPr>
            <a:r>
              <a:rPr lang="hr-HR" altLang="sr-Latn-RS" sz="3590" dirty="0">
                <a:solidFill>
                  <a:schemeClr val="tx1"/>
                </a:solidFill>
                <a:latin typeface="+mn-lt"/>
              </a:rPr>
              <a:t>nemoj žvakati žvakaću gumu ili bombon</a:t>
            </a:r>
          </a:p>
          <a:p>
            <a:pPr algn="just">
              <a:buClrTx/>
              <a:buFont typeface="Wingdings" panose="05000000000000000000" pitchFamily="2" charset="2"/>
              <a:buChar char="q"/>
              <a:defRPr/>
            </a:pPr>
            <a:endParaRPr lang="hr-HR" altLang="sr-Latn-RS" sz="3590" b="1" dirty="0"/>
          </a:p>
          <a:p>
            <a:pPr algn="just">
              <a:buClrTx/>
              <a:buFont typeface="Wingdings" panose="05000000000000000000" pitchFamily="2" charset="2"/>
              <a:buChar char="q"/>
              <a:defRPr/>
            </a:pPr>
            <a:endParaRPr lang="hr-HR" altLang="sr-Latn-RS" sz="3590" dirty="0"/>
          </a:p>
          <a:p>
            <a:pPr lvl="1" algn="just">
              <a:buClrTx/>
              <a:buFont typeface="Wingdings" panose="05000000000000000000" pitchFamily="2" charset="2"/>
              <a:buChar char="q"/>
              <a:defRPr/>
            </a:pPr>
            <a:endParaRPr lang="en-GB" altLang="sr-Latn-RS" sz="2793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buClrTx/>
              <a:buFont typeface="Wingdings" panose="05000000000000000000" pitchFamily="2" charset="2"/>
              <a:buChar char="q"/>
              <a:defRPr/>
            </a:pPr>
            <a:endParaRPr lang="en-GB" altLang="sr-Latn-RS" sz="359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just">
              <a:buClrTx/>
              <a:buFont typeface="Wingdings" panose="05000000000000000000" pitchFamily="2" charset="2"/>
              <a:buChar char="q"/>
              <a:defRPr/>
            </a:pPr>
            <a:endParaRPr lang="hr-HR" altLang="sr-Latn-RS" sz="2793" dirty="0"/>
          </a:p>
          <a:p>
            <a:pPr lvl="1" algn="just">
              <a:buClrTx/>
              <a:buFont typeface="Wingdings" panose="05000000000000000000" pitchFamily="2" charset="2"/>
              <a:buChar char="q"/>
              <a:defRPr/>
            </a:pPr>
            <a:endParaRPr lang="hr-HR" altLang="sr-Latn-RS" sz="2793" dirty="0"/>
          </a:p>
          <a:p>
            <a:pPr lvl="1" algn="just">
              <a:buClrTx/>
              <a:buFont typeface="Wingdings" panose="05000000000000000000" pitchFamily="2" charset="2"/>
              <a:buChar char="q"/>
              <a:defRPr/>
            </a:pPr>
            <a:endParaRPr lang="hr-HR" altLang="sr-Latn-RS" sz="2793" dirty="0"/>
          </a:p>
          <a:p>
            <a:pPr lvl="1" algn="just">
              <a:buClrTx/>
              <a:buFont typeface="Wingdings" panose="05000000000000000000" pitchFamily="2" charset="2"/>
              <a:buChar char="q"/>
              <a:defRPr/>
            </a:pPr>
            <a:endParaRPr lang="hr-HR" altLang="sr-Latn-RS" sz="2793" dirty="0"/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q"/>
              <a:defRPr/>
            </a:pPr>
            <a:endParaRPr lang="hr-HR" altLang="sr-Latn-RS" sz="3590" b="1" dirty="0"/>
          </a:p>
          <a:p>
            <a:pPr algn="just">
              <a:buClrTx/>
              <a:buFont typeface="Wingdings" panose="05000000000000000000" pitchFamily="2" charset="2"/>
              <a:buChar char="q"/>
              <a:defRPr/>
            </a:pPr>
            <a:endParaRPr lang="hr-HR" altLang="sr-Latn-RS" sz="359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Priprema za razgovor s poslodavcem</a:t>
            </a:r>
            <a:endParaRPr lang="hr-HR" dirty="0"/>
          </a:p>
        </p:txBody>
      </p:sp>
      <p:sp>
        <p:nvSpPr>
          <p:cNvPr id="11268" name="Line 6"/>
          <p:cNvSpPr>
            <a:spLocks noChangeShapeType="1"/>
          </p:cNvSpPr>
          <p:nvPr/>
        </p:nvSpPr>
        <p:spPr bwMode="auto">
          <a:xfrm rot="5400000">
            <a:off x="12779044" y="5547792"/>
            <a:ext cx="0" cy="15224763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sz="7125">
              <a:solidFill>
                <a:prstClr val="black"/>
              </a:solidFill>
              <a:latin typeface="Arial Unicode MS" panose="020B0604020202020204" pitchFamily="34" charset="-128"/>
            </a:endParaRPr>
          </a:p>
        </p:txBody>
      </p:sp>
      <p:pic>
        <p:nvPicPr>
          <p:cNvPr id="3076" name="Picture 4" descr="http://www.hzz.hr/UserDocsImages/Slike/Razgovor_sa_poslodavcem_sli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9649" y="8235310"/>
            <a:ext cx="4781675" cy="318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39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25568" y="5977948"/>
            <a:ext cx="17669338" cy="33173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hr-HR" sz="3790" dirty="0">
                <a:latin typeface="Arial" panose="020B0604020202020204" pitchFamily="34" charset="0"/>
                <a:cs typeface="Arial" panose="020B0604020202020204" pitchFamily="34" charset="0"/>
              </a:rPr>
              <a:t>HRVATSKI ZAVOD ZA ZAPOŠLJAVANJE</a:t>
            </a:r>
          </a:p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hr-HR" sz="2793" dirty="0"/>
          </a:p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hr-HR" sz="4388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hzz@</a:t>
            </a:r>
            <a:r>
              <a:rPr lang="hr-HR" sz="4388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hzz.hr</a:t>
            </a:r>
            <a:r>
              <a:rPr lang="hr-HR" sz="4388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r-HR" sz="4388" baseline="-25000" dirty="0">
                <a:latin typeface="Arial" panose="020B0604020202020204" pitchFamily="34" charset="0"/>
                <a:cs typeface="Arial" panose="020B0604020202020204" pitchFamily="34" charset="0"/>
              </a:rPr>
              <a:t>***</a:t>
            </a:r>
            <a:r>
              <a:rPr lang="hr-HR" sz="4388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r-HR" sz="4388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www.hzz.hr</a:t>
            </a:r>
            <a:r>
              <a:rPr lang="hr-HR" sz="438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hr-HR" sz="7125" dirty="0"/>
          </a:p>
        </p:txBody>
      </p:sp>
    </p:spTree>
    <p:extLst>
      <p:ext uri="{BB962C8B-B14F-4D97-AF65-F5344CB8AC3E}">
        <p14:creationId xmlns:p14="http://schemas.microsoft.com/office/powerpoint/2010/main" val="17075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ZZ osnovni predlošci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ko se uključiti na tržište rada_ppt" id="{ACEBB8B1-5E59-4B6D-9361-DDD7DB7875D2}" vid="{61F95007-4D76-4643-A481-B6456AAE6E6E}"/>
    </a:ext>
  </a:extLst>
</a:theme>
</file>

<file path=ppt/theme/theme2.xml><?xml version="1.0" encoding="utf-8"?>
<a:theme xmlns:a="http://schemas.openxmlformats.org/drawingml/2006/main" name="HZZ posebni predlošc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ko se uključiti na tržište rada_ppt" id="{ACEBB8B1-5E59-4B6D-9361-DDD7DB7875D2}" vid="{E5821C09-E503-4494-9AF9-7FA3D817DC97}"/>
    </a:ext>
  </a:extLst>
</a:theme>
</file>

<file path=ppt/theme/theme3.xml><?xml version="1.0" encoding="utf-8"?>
<a:theme xmlns:a="http://schemas.openxmlformats.org/drawingml/2006/main" name="HZZ uslu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ko se uključiti na tržište rada_ppt" id="{ACEBB8B1-5E59-4B6D-9361-DDD7DB7875D2}" vid="{4E3594DB-E6D1-423D-ABD6-C348C7744F5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Kako se uključiti na tržište rada_ppt</Template>
  <TotalTime>2</TotalTime>
  <Words>579</Words>
  <Application>Microsoft Office PowerPoint</Application>
  <PresentationFormat>Prilagođeno</PresentationFormat>
  <Paragraphs>96</Paragraphs>
  <Slides>9</Slides>
  <Notes>6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9</vt:i4>
      </vt:variant>
    </vt:vector>
  </HeadingPairs>
  <TitlesOfParts>
    <vt:vector size="21" baseType="lpstr">
      <vt:lpstr>Arial Unicode MS</vt:lpstr>
      <vt:lpstr>Arial</vt:lpstr>
      <vt:lpstr>Calibri</vt:lpstr>
      <vt:lpstr>Calibri Light</vt:lpstr>
      <vt:lpstr>Helvetica</vt:lpstr>
      <vt:lpstr>Helvetica Neue Medium</vt:lpstr>
      <vt:lpstr>linea-basic-10</vt:lpstr>
      <vt:lpstr>Source Sans Pro</vt:lpstr>
      <vt:lpstr>Wingdings</vt:lpstr>
      <vt:lpstr>HZZ osnovni predlošci</vt:lpstr>
      <vt:lpstr>HZZ posebni predlošci</vt:lpstr>
      <vt:lpstr>HZZ usluge</vt:lpstr>
      <vt:lpstr>KAKO SE UKLJUČITI NA  TRŽIŠTE RADA? </vt:lpstr>
      <vt:lpstr>Prijava na Hrvatski zavod za zapošljavanje </vt:lpstr>
      <vt:lpstr>Burza rada</vt:lpstr>
      <vt:lpstr>Centar za informiranje i savjetovanje o karijeri</vt:lpstr>
      <vt:lpstr>Portal e-Usmjeravanje</vt:lpstr>
      <vt:lpstr>Pisanje molbe za posao i životopisa</vt:lpstr>
      <vt:lpstr>Pisanje molbe za posao i životopisa</vt:lpstr>
      <vt:lpstr>Priprema za razgovor s poslodavcem</vt:lpstr>
      <vt:lpstr>PowerPointova prezentacija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SE UKLJUČITI NA  TRŽIŠTE RADA? </dc:title>
  <dc:subject/>
  <dc:creator>PEDAGOG</dc:creator>
  <cp:keywords/>
  <dc:description>HZZ PowerPoint template v1.0</dc:description>
  <cp:lastModifiedBy>PEDAGOG</cp:lastModifiedBy>
  <cp:revision>1</cp:revision>
  <cp:lastPrinted>2018-07-31T12:40:56Z</cp:lastPrinted>
  <dcterms:created xsi:type="dcterms:W3CDTF">2021-09-24T16:05:27Z</dcterms:created>
  <dcterms:modified xsi:type="dcterms:W3CDTF">2021-09-24T16:08:15Z</dcterms:modified>
  <cp:category/>
</cp:coreProperties>
</file>